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8"/>
  </p:notesMasterIdLst>
  <p:sldIdLst>
    <p:sldId id="256" r:id="rId2"/>
    <p:sldId id="257" r:id="rId3"/>
    <p:sldId id="444" r:id="rId4"/>
    <p:sldId id="441" r:id="rId5"/>
    <p:sldId id="429" r:id="rId6"/>
    <p:sldId id="430" r:id="rId7"/>
    <p:sldId id="431" r:id="rId8"/>
    <p:sldId id="432" r:id="rId9"/>
    <p:sldId id="433" r:id="rId10"/>
    <p:sldId id="434" r:id="rId11"/>
    <p:sldId id="435" r:id="rId12"/>
    <p:sldId id="445" r:id="rId13"/>
    <p:sldId id="440" r:id="rId14"/>
    <p:sldId id="259" r:id="rId15"/>
    <p:sldId id="443" r:id="rId16"/>
    <p:sldId id="258" r:id="rId17"/>
    <p:sldId id="261" r:id="rId18"/>
    <p:sldId id="262" r:id="rId19"/>
    <p:sldId id="263" r:id="rId20"/>
    <p:sldId id="264" r:id="rId21"/>
    <p:sldId id="265" r:id="rId22"/>
    <p:sldId id="266" r:id="rId23"/>
    <p:sldId id="267" r:id="rId24"/>
    <p:sldId id="268" r:id="rId25"/>
    <p:sldId id="270" r:id="rId26"/>
    <p:sldId id="272" r:id="rId27"/>
    <p:sldId id="446" r:id="rId28"/>
    <p:sldId id="448" r:id="rId29"/>
    <p:sldId id="450" r:id="rId30"/>
    <p:sldId id="451" r:id="rId31"/>
    <p:sldId id="452" r:id="rId32"/>
    <p:sldId id="453" r:id="rId33"/>
    <p:sldId id="454" r:id="rId34"/>
    <p:sldId id="455" r:id="rId35"/>
    <p:sldId id="458" r:id="rId36"/>
    <p:sldId id="456" r:id="rId37"/>
    <p:sldId id="462" r:id="rId38"/>
    <p:sldId id="460" r:id="rId39"/>
    <p:sldId id="472" r:id="rId40"/>
    <p:sldId id="473" r:id="rId41"/>
    <p:sldId id="474" r:id="rId42"/>
    <p:sldId id="475" r:id="rId43"/>
    <p:sldId id="476" r:id="rId44"/>
    <p:sldId id="541" r:id="rId45"/>
    <p:sldId id="542" r:id="rId46"/>
    <p:sldId id="42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2795" autoAdjust="0"/>
  </p:normalViewPr>
  <p:slideViewPr>
    <p:cSldViewPr snapToGrid="0">
      <p:cViewPr varScale="1">
        <p:scale>
          <a:sx n="96" d="100"/>
          <a:sy n="96" d="100"/>
        </p:scale>
        <p:origin x="20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800" dirty="0"/>
            <a:t>Average Age</a:t>
          </a:r>
        </a:p>
        <a:p>
          <a:r>
            <a:rPr lang="en-US" sz="1800" dirty="0"/>
            <a:t>NHW 42</a:t>
          </a:r>
        </a:p>
        <a:p>
          <a:r>
            <a:rPr lang="en-US" sz="18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800" dirty="0"/>
            <a:t>Population</a:t>
          </a:r>
        </a:p>
        <a:p>
          <a:r>
            <a:rPr lang="en-US" sz="1800" dirty="0"/>
            <a:t>NHW 2%</a:t>
          </a:r>
        </a:p>
        <a:p>
          <a:r>
            <a:rPr lang="en-US" sz="18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800" dirty="0"/>
            <a:t>Workforce</a:t>
          </a:r>
        </a:p>
        <a:p>
          <a:r>
            <a:rPr lang="en-US" sz="1800" dirty="0"/>
            <a:t>H vs NH</a:t>
          </a:r>
        </a:p>
        <a:p>
          <a:r>
            <a:rPr lang="en-US" sz="18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r>
            <a:rPr lang="en-US" sz="1400" dirty="0">
              <a:solidFill>
                <a:schemeClr val="bg1"/>
              </a:solidFill>
            </a:rPr>
            <a:t>ECONOMIC</a:t>
          </a:r>
        </a:p>
        <a:p>
          <a:r>
            <a:rPr lang="en-US" sz="1400" dirty="0">
              <a:solidFill>
                <a:schemeClr val="bg1"/>
              </a:solidFill>
            </a:rPr>
            <a:t>PRECIPICE</a:t>
          </a:r>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8EC1462D-0C47-4A77-9A6C-22B594234E2B}" type="pres">
      <dgm:prSet presAssocID="{A89187DA-A57B-4D86-BC15-1357D4FD13B7}" presName="Name0" presStyleCnt="0">
        <dgm:presLayoutVars>
          <dgm:chMax val="11"/>
          <dgm:chPref val="11"/>
          <dgm:dir/>
          <dgm:resizeHandles/>
        </dgm:presLayoutVars>
      </dgm:prSet>
      <dgm:spPr/>
    </dgm:pt>
    <dgm:pt modelId="{785AED27-6C8A-4A05-9631-6E7AFD3AE6A7}" type="pres">
      <dgm:prSet presAssocID="{69A1227D-F346-4A28-A7E7-9BE3D1C72A5E}" presName="Accent4" presStyleCnt="0"/>
      <dgm:spPr/>
    </dgm:pt>
    <dgm:pt modelId="{0EBE369A-FEBD-4B4B-A228-E568284A1DDE}" type="pres">
      <dgm:prSet presAssocID="{69A1227D-F346-4A28-A7E7-9BE3D1C72A5E}" presName="Accent" presStyleLbl="node1" presStyleIdx="0" presStyleCnt="4"/>
      <dgm:spPr/>
    </dgm:pt>
    <dgm:pt modelId="{B00B89F9-A007-45E9-840C-65BA4C65BB6B}" type="pres">
      <dgm:prSet presAssocID="{69A1227D-F346-4A28-A7E7-9BE3D1C72A5E}" presName="ParentBackground4" presStyleCnt="0"/>
      <dgm:spPr/>
    </dgm:pt>
    <dgm:pt modelId="{218C19D6-C88B-41BB-B0FE-A7B53F60E96A}" type="pres">
      <dgm:prSet presAssocID="{69A1227D-F346-4A28-A7E7-9BE3D1C72A5E}" presName="ParentBackground" presStyleLbl="fgAcc1" presStyleIdx="0" presStyleCnt="4"/>
      <dgm:spPr/>
      <dgm:t>
        <a:bodyPr/>
        <a:lstStyle/>
        <a:p>
          <a:endParaRPr lang="en-US"/>
        </a:p>
      </dgm:t>
    </dgm:pt>
    <dgm:pt modelId="{2EEC81A6-F47D-49A5-A3D3-AFF0F5E1750C}" type="pres">
      <dgm:prSet presAssocID="{69A1227D-F346-4A28-A7E7-9BE3D1C72A5E}" presName="Parent4" presStyleLbl="revTx" presStyleIdx="0" presStyleCnt="0">
        <dgm:presLayoutVars>
          <dgm:chMax val="1"/>
          <dgm:chPref val="1"/>
          <dgm:bulletEnabled val="1"/>
        </dgm:presLayoutVars>
      </dgm:prSet>
      <dgm:spPr/>
      <dgm:t>
        <a:bodyPr/>
        <a:lstStyle/>
        <a:p>
          <a:endParaRPr lang="en-US"/>
        </a:p>
      </dgm:t>
    </dgm:pt>
    <dgm:pt modelId="{411FD749-47A9-4B9C-8FDC-9872E181AB30}" type="pres">
      <dgm:prSet presAssocID="{E47CEB3E-EEA2-4ADA-90BB-987F6144850F}" presName="Accent3" presStyleCnt="0"/>
      <dgm:spPr/>
    </dgm:pt>
    <dgm:pt modelId="{D40AC773-F5CC-4F25-A4EE-09FB6DD9C476}" type="pres">
      <dgm:prSet presAssocID="{E47CEB3E-EEA2-4ADA-90BB-987F6144850F}" presName="Accent" presStyleLbl="node1" presStyleIdx="1" presStyleCnt="4"/>
      <dgm:spPr/>
    </dgm:pt>
    <dgm:pt modelId="{25320382-8D97-42A3-A904-F912B7C0C8D2}" type="pres">
      <dgm:prSet presAssocID="{E47CEB3E-EEA2-4ADA-90BB-987F6144850F}" presName="ParentBackground3" presStyleCnt="0"/>
      <dgm:spPr/>
    </dgm:pt>
    <dgm:pt modelId="{C0B031C7-0783-46A3-9061-988D70412CDB}" type="pres">
      <dgm:prSet presAssocID="{E47CEB3E-EEA2-4ADA-90BB-987F6144850F}" presName="ParentBackground" presStyleLbl="fgAcc1" presStyleIdx="1" presStyleCnt="4"/>
      <dgm:spPr/>
      <dgm:t>
        <a:bodyPr/>
        <a:lstStyle/>
        <a:p>
          <a:endParaRPr lang="en-US"/>
        </a:p>
      </dgm:t>
    </dgm:pt>
    <dgm:pt modelId="{91205274-24E9-4382-8016-3E89B44002CE}" type="pres">
      <dgm:prSet presAssocID="{E47CEB3E-EEA2-4ADA-90BB-987F6144850F}" presName="Parent3" presStyleLbl="revTx" presStyleIdx="0" presStyleCnt="0">
        <dgm:presLayoutVars>
          <dgm:chMax val="1"/>
          <dgm:chPref val="1"/>
          <dgm:bulletEnabled val="1"/>
        </dgm:presLayoutVars>
      </dgm:prSet>
      <dgm:spPr/>
      <dgm:t>
        <a:bodyPr/>
        <a:lstStyle/>
        <a:p>
          <a:endParaRPr lang="en-US"/>
        </a:p>
      </dgm:t>
    </dgm:pt>
    <dgm:pt modelId="{EED929D7-6E42-403D-A2E3-8859A536CDB6}" type="pres">
      <dgm:prSet presAssocID="{24ED2DAF-6C8B-4C91-A5BD-B1E5F3977AEB}" presName="Accent2" presStyleCnt="0"/>
      <dgm:spPr/>
    </dgm:pt>
    <dgm:pt modelId="{6D200323-18A8-42F4-8BCD-8145A6CF742A}" type="pres">
      <dgm:prSet presAssocID="{24ED2DAF-6C8B-4C91-A5BD-B1E5F3977AEB}" presName="Accent" presStyleLbl="node1" presStyleIdx="2" presStyleCnt="4"/>
      <dgm:spPr/>
    </dgm:pt>
    <dgm:pt modelId="{E049739F-7C56-49C5-9691-090387198C64}" type="pres">
      <dgm:prSet presAssocID="{24ED2DAF-6C8B-4C91-A5BD-B1E5F3977AEB}" presName="ParentBackground2" presStyleCnt="0"/>
      <dgm:spPr/>
    </dgm:pt>
    <dgm:pt modelId="{3A4DE995-9A98-4718-8CAF-E4BE2F0D6509}" type="pres">
      <dgm:prSet presAssocID="{24ED2DAF-6C8B-4C91-A5BD-B1E5F3977AEB}" presName="ParentBackground" presStyleLbl="fgAcc1" presStyleIdx="2" presStyleCnt="4"/>
      <dgm:spPr/>
      <dgm:t>
        <a:bodyPr/>
        <a:lstStyle/>
        <a:p>
          <a:endParaRPr lang="en-US"/>
        </a:p>
      </dgm:t>
    </dgm:pt>
    <dgm:pt modelId="{D5BA2BE3-2A0B-47A0-AD8A-01C62966926E}"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001B3C31-6062-402D-92BD-F252D61E7062}" type="pres">
      <dgm:prSet presAssocID="{DD788F34-BA89-4EB3-A9CB-B36B2777A46A}" presName="Accent1" presStyleCnt="0"/>
      <dgm:spPr/>
    </dgm:pt>
    <dgm:pt modelId="{1EAFD6EE-978C-4BAF-BE99-15317C82D541}" type="pres">
      <dgm:prSet presAssocID="{DD788F34-BA89-4EB3-A9CB-B36B2777A46A}" presName="Accent" presStyleLbl="node1" presStyleIdx="3" presStyleCnt="4"/>
      <dgm:spPr/>
    </dgm:pt>
    <dgm:pt modelId="{1F81E799-AC49-4A30-B2B7-B15C9B9B0497}" type="pres">
      <dgm:prSet presAssocID="{DD788F34-BA89-4EB3-A9CB-B36B2777A46A}" presName="ParentBackground1" presStyleCnt="0"/>
      <dgm:spPr/>
    </dgm:pt>
    <dgm:pt modelId="{5C4D0160-493F-4C4B-B457-98D038377B64}" type="pres">
      <dgm:prSet presAssocID="{DD788F34-BA89-4EB3-A9CB-B36B2777A46A}" presName="ParentBackground" presStyleLbl="fgAcc1" presStyleIdx="3" presStyleCnt="4"/>
      <dgm:spPr/>
      <dgm:t>
        <a:bodyPr/>
        <a:lstStyle/>
        <a:p>
          <a:endParaRPr lang="en-US"/>
        </a:p>
      </dgm:t>
    </dgm:pt>
    <dgm:pt modelId="{C399F979-FF69-471E-AAB2-FF8A278B0769}"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636E8A2-1707-4A23-A8B6-279AADA76057}" srcId="{A89187DA-A57B-4D86-BC15-1357D4FD13B7}" destId="{69A1227D-F346-4A28-A7E7-9BE3D1C72A5E}" srcOrd="3" destOrd="0" parTransId="{BB0BC0DE-3982-41C3-8FDA-60903CD5FED0}" sibTransId="{8D1B8563-1C32-4F5E-9697-3325E4675803}"/>
    <dgm:cxn modelId="{7D67790F-41A3-4D7C-8C4B-3E580679AB5B}" srcId="{A89187DA-A57B-4D86-BC15-1357D4FD13B7}" destId="{E47CEB3E-EEA2-4ADA-90BB-987F6144850F}" srcOrd="2" destOrd="0" parTransId="{52C9B1FB-A111-4EAE-A861-BE96B26FF664}" sibTransId="{9637E2DA-731A-40D2-AC0E-2A9D5B150B89}"/>
    <dgm:cxn modelId="{51A2A9D3-E81D-064D-839C-555382E63C98}" type="presOf" srcId="{E47CEB3E-EEA2-4ADA-90BB-987F6144850F}" destId="{91205274-24E9-4382-8016-3E89B44002CE}" srcOrd="1" destOrd="0" presId="urn:microsoft.com/office/officeart/2011/layout/CircleProcess"/>
    <dgm:cxn modelId="{8E3D4CE8-584E-4840-B74E-97EC713A6CBE}" srcId="{A89187DA-A57B-4D86-BC15-1357D4FD13B7}" destId="{24ED2DAF-6C8B-4C91-A5BD-B1E5F3977AEB}" srcOrd="1" destOrd="0" parTransId="{CB0BD51F-3F00-46F2-8050-8AEF1D1393D6}" sibTransId="{91901A1D-5CED-45D3-9C3E-B2FC2A236C6F}"/>
    <dgm:cxn modelId="{B9F0D128-F0F2-A44A-9091-F83F1028320D}" type="presOf" srcId="{69A1227D-F346-4A28-A7E7-9BE3D1C72A5E}" destId="{218C19D6-C88B-41BB-B0FE-A7B53F60E96A}" srcOrd="0" destOrd="0" presId="urn:microsoft.com/office/officeart/2011/layout/CircleProcess"/>
    <dgm:cxn modelId="{2A36FC1C-9E1D-204E-9D59-34AD3E4F2757}" type="presOf" srcId="{DD788F34-BA89-4EB3-A9CB-B36B2777A46A}" destId="{C399F979-FF69-471E-AAB2-FF8A278B0769}" srcOrd="1" destOrd="0" presId="urn:microsoft.com/office/officeart/2011/layout/CircleProcess"/>
    <dgm:cxn modelId="{AE75332C-B916-DA4E-AE60-8ECAF6D405A2}" type="presOf" srcId="{24ED2DAF-6C8B-4C91-A5BD-B1E5F3977AEB}" destId="{D5BA2BE3-2A0B-47A0-AD8A-01C62966926E}" srcOrd="1"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DB9A220A-3A06-2244-9198-56EE46DA0540}" type="presOf" srcId="{24ED2DAF-6C8B-4C91-A5BD-B1E5F3977AEB}" destId="{3A4DE995-9A98-4718-8CAF-E4BE2F0D6509}" srcOrd="0" destOrd="0" presId="urn:microsoft.com/office/officeart/2011/layout/CircleProcess"/>
    <dgm:cxn modelId="{14070BD4-65A7-9D4B-A072-70EF30523146}" type="presOf" srcId="{69A1227D-F346-4A28-A7E7-9BE3D1C72A5E}" destId="{2EEC81A6-F47D-49A5-A3D3-AFF0F5E1750C}" srcOrd="1" destOrd="0" presId="urn:microsoft.com/office/officeart/2011/layout/CircleProcess"/>
    <dgm:cxn modelId="{CF53F828-CD57-FE48-941B-C03C1ECEA393}" type="presOf" srcId="{A89187DA-A57B-4D86-BC15-1357D4FD13B7}" destId="{8EC1462D-0C47-4A77-9A6C-22B594234E2B}" srcOrd="0" destOrd="0" presId="urn:microsoft.com/office/officeart/2011/layout/CircleProcess"/>
    <dgm:cxn modelId="{E0D46D4A-703F-0442-AEBC-A65B2D0669F8}" type="presOf" srcId="{DD788F34-BA89-4EB3-A9CB-B36B2777A46A}" destId="{5C4D0160-493F-4C4B-B457-98D038377B64}" srcOrd="0" destOrd="0" presId="urn:microsoft.com/office/officeart/2011/layout/CircleProcess"/>
    <dgm:cxn modelId="{7FF99838-FA2D-F94F-A50C-CC8EEB4DBAF7}" type="presOf" srcId="{E47CEB3E-EEA2-4ADA-90BB-987F6144850F}" destId="{C0B031C7-0783-46A3-9061-988D70412CDB}" srcOrd="0" destOrd="0" presId="urn:microsoft.com/office/officeart/2011/layout/CircleProcess"/>
    <dgm:cxn modelId="{DB0B4FFF-86B3-954D-8AA7-10AD688DD238}" type="presParOf" srcId="{8EC1462D-0C47-4A77-9A6C-22B594234E2B}" destId="{785AED27-6C8A-4A05-9631-6E7AFD3AE6A7}" srcOrd="0" destOrd="0" presId="urn:microsoft.com/office/officeart/2011/layout/CircleProcess"/>
    <dgm:cxn modelId="{75E80E84-887F-A745-9145-DC778D817F90}" type="presParOf" srcId="{785AED27-6C8A-4A05-9631-6E7AFD3AE6A7}" destId="{0EBE369A-FEBD-4B4B-A228-E568284A1DDE}" srcOrd="0" destOrd="0" presId="urn:microsoft.com/office/officeart/2011/layout/CircleProcess"/>
    <dgm:cxn modelId="{E56D183A-D538-AB45-855E-BC995D90D2E2}" type="presParOf" srcId="{8EC1462D-0C47-4A77-9A6C-22B594234E2B}" destId="{B00B89F9-A007-45E9-840C-65BA4C65BB6B}" srcOrd="1" destOrd="0" presId="urn:microsoft.com/office/officeart/2011/layout/CircleProcess"/>
    <dgm:cxn modelId="{3C3208CB-FF84-8042-87CA-C56292488017}" type="presParOf" srcId="{B00B89F9-A007-45E9-840C-65BA4C65BB6B}" destId="{218C19D6-C88B-41BB-B0FE-A7B53F60E96A}" srcOrd="0" destOrd="0" presId="urn:microsoft.com/office/officeart/2011/layout/CircleProcess"/>
    <dgm:cxn modelId="{22FBFDA6-7356-3E44-AC11-4B3047C3599A}" type="presParOf" srcId="{8EC1462D-0C47-4A77-9A6C-22B594234E2B}" destId="{2EEC81A6-F47D-49A5-A3D3-AFF0F5E1750C}" srcOrd="2" destOrd="0" presId="urn:microsoft.com/office/officeart/2011/layout/CircleProcess"/>
    <dgm:cxn modelId="{14318896-C222-7E4E-B4A6-6B2D6ED4A962}" type="presParOf" srcId="{8EC1462D-0C47-4A77-9A6C-22B594234E2B}" destId="{411FD749-47A9-4B9C-8FDC-9872E181AB30}" srcOrd="3" destOrd="0" presId="urn:microsoft.com/office/officeart/2011/layout/CircleProcess"/>
    <dgm:cxn modelId="{8208EBB3-C8B2-4A4E-B13F-6CEA67DA331A}" type="presParOf" srcId="{411FD749-47A9-4B9C-8FDC-9872E181AB30}" destId="{D40AC773-F5CC-4F25-A4EE-09FB6DD9C476}" srcOrd="0" destOrd="0" presId="urn:microsoft.com/office/officeart/2011/layout/CircleProcess"/>
    <dgm:cxn modelId="{FDA2D559-7969-EA4E-888F-62B04E1AA2CE}" type="presParOf" srcId="{8EC1462D-0C47-4A77-9A6C-22B594234E2B}" destId="{25320382-8D97-42A3-A904-F912B7C0C8D2}" srcOrd="4" destOrd="0" presId="urn:microsoft.com/office/officeart/2011/layout/CircleProcess"/>
    <dgm:cxn modelId="{7EF41174-4131-5E4C-914B-FFF11B73C87D}" type="presParOf" srcId="{25320382-8D97-42A3-A904-F912B7C0C8D2}" destId="{C0B031C7-0783-46A3-9061-988D70412CDB}" srcOrd="0" destOrd="0" presId="urn:microsoft.com/office/officeart/2011/layout/CircleProcess"/>
    <dgm:cxn modelId="{4D51300D-09DD-5C48-B21D-92E8BB06506D}" type="presParOf" srcId="{8EC1462D-0C47-4A77-9A6C-22B594234E2B}" destId="{91205274-24E9-4382-8016-3E89B44002CE}" srcOrd="5" destOrd="0" presId="urn:microsoft.com/office/officeart/2011/layout/CircleProcess"/>
    <dgm:cxn modelId="{3D9F1051-35BD-954C-9D32-61DF7409C080}" type="presParOf" srcId="{8EC1462D-0C47-4A77-9A6C-22B594234E2B}" destId="{EED929D7-6E42-403D-A2E3-8859A536CDB6}" srcOrd="6" destOrd="0" presId="urn:microsoft.com/office/officeart/2011/layout/CircleProcess"/>
    <dgm:cxn modelId="{1F1AA678-5C0A-0D49-AC45-CC8E604C8F21}" type="presParOf" srcId="{EED929D7-6E42-403D-A2E3-8859A536CDB6}" destId="{6D200323-18A8-42F4-8BCD-8145A6CF742A}" srcOrd="0" destOrd="0" presId="urn:microsoft.com/office/officeart/2011/layout/CircleProcess"/>
    <dgm:cxn modelId="{DBD4EC7C-D3E8-5B48-989E-0C7EBF87DBA5}" type="presParOf" srcId="{8EC1462D-0C47-4A77-9A6C-22B594234E2B}" destId="{E049739F-7C56-49C5-9691-090387198C64}" srcOrd="7" destOrd="0" presId="urn:microsoft.com/office/officeart/2011/layout/CircleProcess"/>
    <dgm:cxn modelId="{FF51F7E7-0D36-9440-AA79-06CFA56E8F1C}" type="presParOf" srcId="{E049739F-7C56-49C5-9691-090387198C64}" destId="{3A4DE995-9A98-4718-8CAF-E4BE2F0D6509}" srcOrd="0" destOrd="0" presId="urn:microsoft.com/office/officeart/2011/layout/CircleProcess"/>
    <dgm:cxn modelId="{7E9AC534-6C3D-D54C-9404-6E3A701C3160}" type="presParOf" srcId="{8EC1462D-0C47-4A77-9A6C-22B594234E2B}" destId="{D5BA2BE3-2A0B-47A0-AD8A-01C62966926E}" srcOrd="8" destOrd="0" presId="urn:microsoft.com/office/officeart/2011/layout/CircleProcess"/>
    <dgm:cxn modelId="{C4D44CF2-FBB9-0A4A-8827-5695789A8C57}" type="presParOf" srcId="{8EC1462D-0C47-4A77-9A6C-22B594234E2B}" destId="{001B3C31-6062-402D-92BD-F252D61E7062}" srcOrd="9" destOrd="0" presId="urn:microsoft.com/office/officeart/2011/layout/CircleProcess"/>
    <dgm:cxn modelId="{2896F16C-9C9A-0449-96DA-0B41800CFE87}" type="presParOf" srcId="{001B3C31-6062-402D-92BD-F252D61E7062}" destId="{1EAFD6EE-978C-4BAF-BE99-15317C82D541}" srcOrd="0" destOrd="0" presId="urn:microsoft.com/office/officeart/2011/layout/CircleProcess"/>
    <dgm:cxn modelId="{9D8852ED-AD4E-284C-9B46-AEAEADD1EE19}" type="presParOf" srcId="{8EC1462D-0C47-4A77-9A6C-22B594234E2B}" destId="{1F81E799-AC49-4A30-B2B7-B15C9B9B0497}" srcOrd="10" destOrd="0" presId="urn:microsoft.com/office/officeart/2011/layout/CircleProcess"/>
    <dgm:cxn modelId="{A0CBEF98-295F-D94F-8D8A-D5902C5294E2}" type="presParOf" srcId="{1F81E799-AC49-4A30-B2B7-B15C9B9B0497}" destId="{5C4D0160-493F-4C4B-B457-98D038377B64}" srcOrd="0" destOrd="0" presId="urn:microsoft.com/office/officeart/2011/layout/CircleProcess"/>
    <dgm:cxn modelId="{5895E317-8A4A-644F-AC34-9563B1A06AA7}" type="presParOf" srcId="{8EC1462D-0C47-4A77-9A6C-22B594234E2B}" destId="{C399F979-FF69-471E-AAB2-FF8A278B0769}"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700" dirty="0"/>
            <a:t>Average Age</a:t>
          </a:r>
        </a:p>
        <a:p>
          <a:r>
            <a:rPr lang="en-US" sz="1700" dirty="0"/>
            <a:t>NHW 42</a:t>
          </a:r>
        </a:p>
        <a:p>
          <a:r>
            <a:rPr lang="en-US" sz="17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700" dirty="0"/>
            <a:t>Population</a:t>
          </a:r>
        </a:p>
        <a:p>
          <a:r>
            <a:rPr lang="en-US" sz="1700" dirty="0"/>
            <a:t>NHW 2%</a:t>
          </a:r>
        </a:p>
        <a:p>
          <a:r>
            <a:rPr lang="en-US" sz="17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700" dirty="0"/>
            <a:t>Workforce</a:t>
          </a:r>
        </a:p>
        <a:p>
          <a:r>
            <a:rPr lang="en-US" sz="1700" dirty="0"/>
            <a:t>H vs NH</a:t>
          </a:r>
        </a:p>
        <a:p>
          <a:r>
            <a:rPr lang="en-US" sz="17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endParaRPr lang="en-US" sz="1800" dirty="0"/>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D1C5E928-ABBF-4163-B7CF-C3577702258A}">
      <dgm:prSet phldrT="[Text]" custT="1"/>
      <dgm:spPr>
        <a:solidFill>
          <a:schemeClr val="accent1">
            <a:lumMod val="75000"/>
          </a:schemeClr>
        </a:solidFill>
      </dgm:spPr>
      <dgm:t>
        <a:bodyPr/>
        <a:lstStyle/>
        <a:p>
          <a:endParaRPr lang="en-US" sz="1800" dirty="0"/>
        </a:p>
      </dgm:t>
    </dgm:pt>
    <dgm:pt modelId="{704DF655-C6E3-4B93-88A4-9975B01F3E2B}" type="parTrans" cxnId="{85D60A3C-D524-4AC3-B95F-5407518A1A4F}">
      <dgm:prSet/>
      <dgm:spPr/>
      <dgm:t>
        <a:bodyPr/>
        <a:lstStyle/>
        <a:p>
          <a:endParaRPr lang="en-US"/>
        </a:p>
      </dgm:t>
    </dgm:pt>
    <dgm:pt modelId="{043C52B3-E94B-456F-B942-830E00F3F708}" type="sibTrans" cxnId="{85D60A3C-D524-4AC3-B95F-5407518A1A4F}">
      <dgm:prSet/>
      <dgm:spPr/>
      <dgm:t>
        <a:bodyPr/>
        <a:lstStyle/>
        <a:p>
          <a:endParaRPr lang="en-US"/>
        </a:p>
      </dgm:t>
    </dgm:pt>
    <dgm:pt modelId="{E37E0DDD-4F38-4D21-9FE7-4B7ECE7CB9DA}" type="pres">
      <dgm:prSet presAssocID="{A89187DA-A57B-4D86-BC15-1357D4FD13B7}" presName="Name0" presStyleCnt="0">
        <dgm:presLayoutVars>
          <dgm:chMax val="11"/>
          <dgm:chPref val="11"/>
          <dgm:dir/>
          <dgm:resizeHandles/>
        </dgm:presLayoutVars>
      </dgm:prSet>
      <dgm:spPr/>
    </dgm:pt>
    <dgm:pt modelId="{5AB7C1A8-CACB-4A29-8371-7F80EAC5B1E4}" type="pres">
      <dgm:prSet presAssocID="{69A1227D-F346-4A28-A7E7-9BE3D1C72A5E}" presName="Accent5" presStyleCnt="0"/>
      <dgm:spPr/>
    </dgm:pt>
    <dgm:pt modelId="{AEAA7E97-7902-4C5A-B2C3-6960D2428BEA}" type="pres">
      <dgm:prSet presAssocID="{69A1227D-F346-4A28-A7E7-9BE3D1C72A5E}" presName="Accent" presStyleLbl="node1" presStyleIdx="0" presStyleCnt="5"/>
      <dgm:spPr/>
    </dgm:pt>
    <dgm:pt modelId="{B4B0D028-5258-4D77-8122-54614F776084}" type="pres">
      <dgm:prSet presAssocID="{69A1227D-F346-4A28-A7E7-9BE3D1C72A5E}" presName="ParentBackground5" presStyleCnt="0"/>
      <dgm:spPr/>
    </dgm:pt>
    <dgm:pt modelId="{B9FD83B1-A23E-496D-B9F5-B17E98489B3C}" type="pres">
      <dgm:prSet presAssocID="{69A1227D-F346-4A28-A7E7-9BE3D1C72A5E}" presName="ParentBackground" presStyleLbl="fgAcc1" presStyleIdx="0" presStyleCnt="5"/>
      <dgm:spPr/>
      <dgm:t>
        <a:bodyPr/>
        <a:lstStyle/>
        <a:p>
          <a:endParaRPr lang="en-US"/>
        </a:p>
      </dgm:t>
    </dgm:pt>
    <dgm:pt modelId="{3CB36F8D-F21C-473A-BB2C-0210E5559629}" type="pres">
      <dgm:prSet presAssocID="{69A1227D-F346-4A28-A7E7-9BE3D1C72A5E}" presName="Parent5" presStyleLbl="revTx" presStyleIdx="0" presStyleCnt="0">
        <dgm:presLayoutVars>
          <dgm:chMax val="1"/>
          <dgm:chPref val="1"/>
          <dgm:bulletEnabled val="1"/>
        </dgm:presLayoutVars>
      </dgm:prSet>
      <dgm:spPr/>
      <dgm:t>
        <a:bodyPr/>
        <a:lstStyle/>
        <a:p>
          <a:endParaRPr lang="en-US"/>
        </a:p>
      </dgm:t>
    </dgm:pt>
    <dgm:pt modelId="{D40B921F-7CF1-4384-84C9-45B2F7B29165}" type="pres">
      <dgm:prSet presAssocID="{E47CEB3E-EEA2-4ADA-90BB-987F6144850F}" presName="Accent4" presStyleCnt="0"/>
      <dgm:spPr/>
    </dgm:pt>
    <dgm:pt modelId="{B2D79639-3068-4E53-BE39-06A1A5535694}" type="pres">
      <dgm:prSet presAssocID="{E47CEB3E-EEA2-4ADA-90BB-987F6144850F}" presName="Accent" presStyleLbl="node1" presStyleIdx="1" presStyleCnt="5"/>
      <dgm:spPr/>
    </dgm:pt>
    <dgm:pt modelId="{A1256227-CF49-44AA-B08E-EB96B5FC4803}" type="pres">
      <dgm:prSet presAssocID="{E47CEB3E-EEA2-4ADA-90BB-987F6144850F}" presName="ParentBackground4" presStyleCnt="0"/>
      <dgm:spPr/>
    </dgm:pt>
    <dgm:pt modelId="{B1604655-0A81-4DEB-9018-FD65D276BF90}" type="pres">
      <dgm:prSet presAssocID="{E47CEB3E-EEA2-4ADA-90BB-987F6144850F}" presName="ParentBackground" presStyleLbl="fgAcc1" presStyleIdx="1" presStyleCnt="5"/>
      <dgm:spPr/>
      <dgm:t>
        <a:bodyPr/>
        <a:lstStyle/>
        <a:p>
          <a:endParaRPr lang="en-US"/>
        </a:p>
      </dgm:t>
    </dgm:pt>
    <dgm:pt modelId="{BB86B6FD-8068-43C4-9B44-B3A6D7B805C0}" type="pres">
      <dgm:prSet presAssocID="{E47CEB3E-EEA2-4ADA-90BB-987F6144850F}" presName="Parent4" presStyleLbl="revTx" presStyleIdx="0" presStyleCnt="0">
        <dgm:presLayoutVars>
          <dgm:chMax val="1"/>
          <dgm:chPref val="1"/>
          <dgm:bulletEnabled val="1"/>
        </dgm:presLayoutVars>
      </dgm:prSet>
      <dgm:spPr/>
      <dgm:t>
        <a:bodyPr/>
        <a:lstStyle/>
        <a:p>
          <a:endParaRPr lang="en-US"/>
        </a:p>
      </dgm:t>
    </dgm:pt>
    <dgm:pt modelId="{EFA5D972-56C7-46E0-B6BA-14137ABC11D8}" type="pres">
      <dgm:prSet presAssocID="{D1C5E928-ABBF-4163-B7CF-C3577702258A}" presName="Accent3" presStyleCnt="0"/>
      <dgm:spPr/>
    </dgm:pt>
    <dgm:pt modelId="{763D3ED4-645D-429A-A54D-B07245AA0FE7}" type="pres">
      <dgm:prSet presAssocID="{D1C5E928-ABBF-4163-B7CF-C3577702258A}" presName="Accent" presStyleLbl="node1" presStyleIdx="2" presStyleCnt="5"/>
      <dgm:spPr/>
    </dgm:pt>
    <dgm:pt modelId="{A6836885-598B-4B46-B0D2-E0E11EF13DA6}" type="pres">
      <dgm:prSet presAssocID="{D1C5E928-ABBF-4163-B7CF-C3577702258A}" presName="ParentBackground3" presStyleCnt="0"/>
      <dgm:spPr/>
    </dgm:pt>
    <dgm:pt modelId="{E9462380-C1BC-4EBD-B810-3BB12BB8D637}" type="pres">
      <dgm:prSet presAssocID="{D1C5E928-ABBF-4163-B7CF-C3577702258A}" presName="ParentBackground" presStyleLbl="fgAcc1" presStyleIdx="2" presStyleCnt="5"/>
      <dgm:spPr/>
      <dgm:t>
        <a:bodyPr/>
        <a:lstStyle/>
        <a:p>
          <a:endParaRPr lang="en-US"/>
        </a:p>
      </dgm:t>
    </dgm:pt>
    <dgm:pt modelId="{43DFA5FF-9F0C-405E-8A9C-3461FA1FE00D}" type="pres">
      <dgm:prSet presAssocID="{D1C5E928-ABBF-4163-B7CF-C3577702258A}" presName="Parent3" presStyleLbl="revTx" presStyleIdx="0" presStyleCnt="0">
        <dgm:presLayoutVars>
          <dgm:chMax val="1"/>
          <dgm:chPref val="1"/>
          <dgm:bulletEnabled val="1"/>
        </dgm:presLayoutVars>
      </dgm:prSet>
      <dgm:spPr/>
      <dgm:t>
        <a:bodyPr/>
        <a:lstStyle/>
        <a:p>
          <a:endParaRPr lang="en-US"/>
        </a:p>
      </dgm:t>
    </dgm:pt>
    <dgm:pt modelId="{854218E5-9D08-4E58-A9F5-A661E847D7A9}" type="pres">
      <dgm:prSet presAssocID="{24ED2DAF-6C8B-4C91-A5BD-B1E5F3977AEB}" presName="Accent2" presStyleCnt="0"/>
      <dgm:spPr/>
    </dgm:pt>
    <dgm:pt modelId="{1A166812-C5F7-4F8F-815D-9DD7C3A71549}" type="pres">
      <dgm:prSet presAssocID="{24ED2DAF-6C8B-4C91-A5BD-B1E5F3977AEB}" presName="Accent" presStyleLbl="node1" presStyleIdx="3" presStyleCnt="5"/>
      <dgm:spPr/>
    </dgm:pt>
    <dgm:pt modelId="{7EC789D9-1FEE-4445-B3B0-9FDD79663B0D}" type="pres">
      <dgm:prSet presAssocID="{24ED2DAF-6C8B-4C91-A5BD-B1E5F3977AEB}" presName="ParentBackground2" presStyleCnt="0"/>
      <dgm:spPr/>
    </dgm:pt>
    <dgm:pt modelId="{F02E0771-DC74-4DF4-BF5C-439221E68A23}" type="pres">
      <dgm:prSet presAssocID="{24ED2DAF-6C8B-4C91-A5BD-B1E5F3977AEB}" presName="ParentBackground" presStyleLbl="fgAcc1" presStyleIdx="3" presStyleCnt="5"/>
      <dgm:spPr/>
      <dgm:t>
        <a:bodyPr/>
        <a:lstStyle/>
        <a:p>
          <a:endParaRPr lang="en-US"/>
        </a:p>
      </dgm:t>
    </dgm:pt>
    <dgm:pt modelId="{E192F4B0-9FD6-4054-8F13-4436CD859A84}"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E714ECA3-26D0-4006-BC14-33D91E89EC99}" type="pres">
      <dgm:prSet presAssocID="{DD788F34-BA89-4EB3-A9CB-B36B2777A46A}" presName="Accent1" presStyleCnt="0"/>
      <dgm:spPr/>
    </dgm:pt>
    <dgm:pt modelId="{867F395D-E1BF-4C18-A08E-E7C0FF44EA5B}" type="pres">
      <dgm:prSet presAssocID="{DD788F34-BA89-4EB3-A9CB-B36B2777A46A}" presName="Accent" presStyleLbl="node1" presStyleIdx="4" presStyleCnt="5"/>
      <dgm:spPr/>
    </dgm:pt>
    <dgm:pt modelId="{DE0ABFFA-F57E-4947-88BD-BC3412FF07FB}" type="pres">
      <dgm:prSet presAssocID="{DD788F34-BA89-4EB3-A9CB-B36B2777A46A}" presName="ParentBackground1" presStyleCnt="0"/>
      <dgm:spPr/>
    </dgm:pt>
    <dgm:pt modelId="{5715112A-6A7D-4B65-AA9E-B6F18B6AB8B1}" type="pres">
      <dgm:prSet presAssocID="{DD788F34-BA89-4EB3-A9CB-B36B2777A46A}" presName="ParentBackground" presStyleLbl="fgAcc1" presStyleIdx="4" presStyleCnt="5"/>
      <dgm:spPr/>
      <dgm:t>
        <a:bodyPr/>
        <a:lstStyle/>
        <a:p>
          <a:endParaRPr lang="en-US"/>
        </a:p>
      </dgm:t>
    </dgm:pt>
    <dgm:pt modelId="{646AAE43-AA48-4E4F-A130-96A61FB13F4F}"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797D1D0-0C37-1945-B387-57D749DBB820}" type="presOf" srcId="{D1C5E928-ABBF-4163-B7CF-C3577702258A}" destId="{E9462380-C1BC-4EBD-B810-3BB12BB8D637}" srcOrd="0" destOrd="0" presId="urn:microsoft.com/office/officeart/2011/layout/CircleProcess"/>
    <dgm:cxn modelId="{6636E8A2-1707-4A23-A8B6-279AADA76057}" srcId="{A89187DA-A57B-4D86-BC15-1357D4FD13B7}" destId="{69A1227D-F346-4A28-A7E7-9BE3D1C72A5E}" srcOrd="4" destOrd="0" parTransId="{BB0BC0DE-3982-41C3-8FDA-60903CD5FED0}" sibTransId="{8D1B8563-1C32-4F5E-9697-3325E4675803}"/>
    <dgm:cxn modelId="{7D67790F-41A3-4D7C-8C4B-3E580679AB5B}" srcId="{A89187DA-A57B-4D86-BC15-1357D4FD13B7}" destId="{E47CEB3E-EEA2-4ADA-90BB-987F6144850F}" srcOrd="3" destOrd="0" parTransId="{52C9B1FB-A111-4EAE-A861-BE96B26FF664}" sibTransId="{9637E2DA-731A-40D2-AC0E-2A9D5B150B89}"/>
    <dgm:cxn modelId="{82B1827B-F3E7-D547-8EFD-564D7034C0F7}" type="presOf" srcId="{DD788F34-BA89-4EB3-A9CB-B36B2777A46A}" destId="{646AAE43-AA48-4E4F-A130-96A61FB13F4F}" srcOrd="1" destOrd="0" presId="urn:microsoft.com/office/officeart/2011/layout/CircleProcess"/>
    <dgm:cxn modelId="{85D60A3C-D524-4AC3-B95F-5407518A1A4F}" srcId="{A89187DA-A57B-4D86-BC15-1357D4FD13B7}" destId="{D1C5E928-ABBF-4163-B7CF-C3577702258A}" srcOrd="2" destOrd="0" parTransId="{704DF655-C6E3-4B93-88A4-9975B01F3E2B}" sibTransId="{043C52B3-E94B-456F-B942-830E00F3F708}"/>
    <dgm:cxn modelId="{8E3D4CE8-584E-4840-B74E-97EC713A6CBE}" srcId="{A89187DA-A57B-4D86-BC15-1357D4FD13B7}" destId="{24ED2DAF-6C8B-4C91-A5BD-B1E5F3977AEB}" srcOrd="1" destOrd="0" parTransId="{CB0BD51F-3F00-46F2-8050-8AEF1D1393D6}" sibTransId="{91901A1D-5CED-45D3-9C3E-B2FC2A236C6F}"/>
    <dgm:cxn modelId="{5902A282-1435-104C-A4E5-207804CD3E84}" type="presOf" srcId="{24ED2DAF-6C8B-4C91-A5BD-B1E5F3977AEB}" destId="{F02E0771-DC74-4DF4-BF5C-439221E68A23}" srcOrd="0"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ADC18DD6-A49C-F644-9B3E-F2DC9DC16F0C}" type="presOf" srcId="{E47CEB3E-EEA2-4ADA-90BB-987F6144850F}" destId="{B1604655-0A81-4DEB-9018-FD65D276BF90}" srcOrd="0" destOrd="0" presId="urn:microsoft.com/office/officeart/2011/layout/CircleProcess"/>
    <dgm:cxn modelId="{5495C3E7-E13E-3A40-BEA6-D3FDFE35C4FB}" type="presOf" srcId="{E47CEB3E-EEA2-4ADA-90BB-987F6144850F}" destId="{BB86B6FD-8068-43C4-9B44-B3A6D7B805C0}" srcOrd="1" destOrd="0" presId="urn:microsoft.com/office/officeart/2011/layout/CircleProcess"/>
    <dgm:cxn modelId="{7A2FE448-92AD-054E-BFCD-755E418EBC7A}" type="presOf" srcId="{69A1227D-F346-4A28-A7E7-9BE3D1C72A5E}" destId="{B9FD83B1-A23E-496D-B9F5-B17E98489B3C}" srcOrd="0" destOrd="0" presId="urn:microsoft.com/office/officeart/2011/layout/CircleProcess"/>
    <dgm:cxn modelId="{7F784A9F-E42C-364B-857E-BDCBB9494EB9}" type="presOf" srcId="{69A1227D-F346-4A28-A7E7-9BE3D1C72A5E}" destId="{3CB36F8D-F21C-473A-BB2C-0210E5559629}" srcOrd="1" destOrd="0" presId="urn:microsoft.com/office/officeart/2011/layout/CircleProcess"/>
    <dgm:cxn modelId="{2E54FE3E-A566-B84E-A325-BC7A1594347C}" type="presOf" srcId="{A89187DA-A57B-4D86-BC15-1357D4FD13B7}" destId="{E37E0DDD-4F38-4D21-9FE7-4B7ECE7CB9DA}" srcOrd="0" destOrd="0" presId="urn:microsoft.com/office/officeart/2011/layout/CircleProcess"/>
    <dgm:cxn modelId="{23EE32F2-EE29-8746-ADEA-DC174843FD6C}" type="presOf" srcId="{24ED2DAF-6C8B-4C91-A5BD-B1E5F3977AEB}" destId="{E192F4B0-9FD6-4054-8F13-4436CD859A84}" srcOrd="1" destOrd="0" presId="urn:microsoft.com/office/officeart/2011/layout/CircleProcess"/>
    <dgm:cxn modelId="{2EFDE3C3-DB99-FF47-B021-0EFDBE36939C}" type="presOf" srcId="{D1C5E928-ABBF-4163-B7CF-C3577702258A}" destId="{43DFA5FF-9F0C-405E-8A9C-3461FA1FE00D}" srcOrd="1" destOrd="0" presId="urn:microsoft.com/office/officeart/2011/layout/CircleProcess"/>
    <dgm:cxn modelId="{B2648C0D-9B26-E94A-A222-0BF645B52C9F}" type="presOf" srcId="{DD788F34-BA89-4EB3-A9CB-B36B2777A46A}" destId="{5715112A-6A7D-4B65-AA9E-B6F18B6AB8B1}" srcOrd="0" destOrd="0" presId="urn:microsoft.com/office/officeart/2011/layout/CircleProcess"/>
    <dgm:cxn modelId="{C90C6A92-2922-C84F-9622-4E889649EA3D}" type="presParOf" srcId="{E37E0DDD-4F38-4D21-9FE7-4B7ECE7CB9DA}" destId="{5AB7C1A8-CACB-4A29-8371-7F80EAC5B1E4}" srcOrd="0" destOrd="0" presId="urn:microsoft.com/office/officeart/2011/layout/CircleProcess"/>
    <dgm:cxn modelId="{54052D9D-9E87-7F4D-B06A-DCE99A7384C7}" type="presParOf" srcId="{5AB7C1A8-CACB-4A29-8371-7F80EAC5B1E4}" destId="{AEAA7E97-7902-4C5A-B2C3-6960D2428BEA}" srcOrd="0" destOrd="0" presId="urn:microsoft.com/office/officeart/2011/layout/CircleProcess"/>
    <dgm:cxn modelId="{54D3C58E-D508-2843-883A-FE3654E05799}" type="presParOf" srcId="{E37E0DDD-4F38-4D21-9FE7-4B7ECE7CB9DA}" destId="{B4B0D028-5258-4D77-8122-54614F776084}" srcOrd="1" destOrd="0" presId="urn:microsoft.com/office/officeart/2011/layout/CircleProcess"/>
    <dgm:cxn modelId="{B29A291B-33F1-7C46-B82A-C2CB2FE72CCB}" type="presParOf" srcId="{B4B0D028-5258-4D77-8122-54614F776084}" destId="{B9FD83B1-A23E-496D-B9F5-B17E98489B3C}" srcOrd="0" destOrd="0" presId="urn:microsoft.com/office/officeart/2011/layout/CircleProcess"/>
    <dgm:cxn modelId="{FE47BE9E-01A5-F043-B7B3-0488F6CD5661}" type="presParOf" srcId="{E37E0DDD-4F38-4D21-9FE7-4B7ECE7CB9DA}" destId="{3CB36F8D-F21C-473A-BB2C-0210E5559629}" srcOrd="2" destOrd="0" presId="urn:microsoft.com/office/officeart/2011/layout/CircleProcess"/>
    <dgm:cxn modelId="{F68799E4-9924-EE4D-A7A9-C9E5C35E5CAE}" type="presParOf" srcId="{E37E0DDD-4F38-4D21-9FE7-4B7ECE7CB9DA}" destId="{D40B921F-7CF1-4384-84C9-45B2F7B29165}" srcOrd="3" destOrd="0" presId="urn:microsoft.com/office/officeart/2011/layout/CircleProcess"/>
    <dgm:cxn modelId="{1B87D179-4165-644D-8E10-C96984319741}" type="presParOf" srcId="{D40B921F-7CF1-4384-84C9-45B2F7B29165}" destId="{B2D79639-3068-4E53-BE39-06A1A5535694}" srcOrd="0" destOrd="0" presId="urn:microsoft.com/office/officeart/2011/layout/CircleProcess"/>
    <dgm:cxn modelId="{C1F6B817-8BCF-5C41-A16E-39033684354A}" type="presParOf" srcId="{E37E0DDD-4F38-4D21-9FE7-4B7ECE7CB9DA}" destId="{A1256227-CF49-44AA-B08E-EB96B5FC4803}" srcOrd="4" destOrd="0" presId="urn:microsoft.com/office/officeart/2011/layout/CircleProcess"/>
    <dgm:cxn modelId="{9F4EF859-79BF-7D47-8BCC-9839B41276B3}" type="presParOf" srcId="{A1256227-CF49-44AA-B08E-EB96B5FC4803}" destId="{B1604655-0A81-4DEB-9018-FD65D276BF90}" srcOrd="0" destOrd="0" presId="urn:microsoft.com/office/officeart/2011/layout/CircleProcess"/>
    <dgm:cxn modelId="{2CBBB83D-47BF-DF4D-99D8-7DEE04E240ED}" type="presParOf" srcId="{E37E0DDD-4F38-4D21-9FE7-4B7ECE7CB9DA}" destId="{BB86B6FD-8068-43C4-9B44-B3A6D7B805C0}" srcOrd="5" destOrd="0" presId="urn:microsoft.com/office/officeart/2011/layout/CircleProcess"/>
    <dgm:cxn modelId="{80190C21-0191-FE4E-9486-5FB4EA70D4F3}" type="presParOf" srcId="{E37E0DDD-4F38-4D21-9FE7-4B7ECE7CB9DA}" destId="{EFA5D972-56C7-46E0-B6BA-14137ABC11D8}" srcOrd="6" destOrd="0" presId="urn:microsoft.com/office/officeart/2011/layout/CircleProcess"/>
    <dgm:cxn modelId="{7D5DA1AA-8A88-B34E-9D04-99E271160231}" type="presParOf" srcId="{EFA5D972-56C7-46E0-B6BA-14137ABC11D8}" destId="{763D3ED4-645D-429A-A54D-B07245AA0FE7}" srcOrd="0" destOrd="0" presId="urn:microsoft.com/office/officeart/2011/layout/CircleProcess"/>
    <dgm:cxn modelId="{53CE3B4A-4DF5-EC41-A6B7-9D13D8AB6156}" type="presParOf" srcId="{E37E0DDD-4F38-4D21-9FE7-4B7ECE7CB9DA}" destId="{A6836885-598B-4B46-B0D2-E0E11EF13DA6}" srcOrd="7" destOrd="0" presId="urn:microsoft.com/office/officeart/2011/layout/CircleProcess"/>
    <dgm:cxn modelId="{990A6C7F-4BF7-5642-BAA4-B227CE708B22}" type="presParOf" srcId="{A6836885-598B-4B46-B0D2-E0E11EF13DA6}" destId="{E9462380-C1BC-4EBD-B810-3BB12BB8D637}" srcOrd="0" destOrd="0" presId="urn:microsoft.com/office/officeart/2011/layout/CircleProcess"/>
    <dgm:cxn modelId="{57F465E0-C1EA-6144-9166-D44337AFB6D2}" type="presParOf" srcId="{E37E0DDD-4F38-4D21-9FE7-4B7ECE7CB9DA}" destId="{43DFA5FF-9F0C-405E-8A9C-3461FA1FE00D}" srcOrd="8" destOrd="0" presId="urn:microsoft.com/office/officeart/2011/layout/CircleProcess"/>
    <dgm:cxn modelId="{B2F85258-BA69-A242-B225-E57B98646431}" type="presParOf" srcId="{E37E0DDD-4F38-4D21-9FE7-4B7ECE7CB9DA}" destId="{854218E5-9D08-4E58-A9F5-A661E847D7A9}" srcOrd="9" destOrd="0" presId="urn:microsoft.com/office/officeart/2011/layout/CircleProcess"/>
    <dgm:cxn modelId="{2F8FF993-4329-2B4E-9CE0-9C13BD153404}" type="presParOf" srcId="{854218E5-9D08-4E58-A9F5-A661E847D7A9}" destId="{1A166812-C5F7-4F8F-815D-9DD7C3A71549}" srcOrd="0" destOrd="0" presId="urn:microsoft.com/office/officeart/2011/layout/CircleProcess"/>
    <dgm:cxn modelId="{2ED5DE1D-82F8-924E-BBA1-4026EF313B4C}" type="presParOf" srcId="{E37E0DDD-4F38-4D21-9FE7-4B7ECE7CB9DA}" destId="{7EC789D9-1FEE-4445-B3B0-9FDD79663B0D}" srcOrd="10" destOrd="0" presId="urn:microsoft.com/office/officeart/2011/layout/CircleProcess"/>
    <dgm:cxn modelId="{8E85814B-06EA-4849-8AD4-710B7F1834AF}" type="presParOf" srcId="{7EC789D9-1FEE-4445-B3B0-9FDD79663B0D}" destId="{F02E0771-DC74-4DF4-BF5C-439221E68A23}" srcOrd="0" destOrd="0" presId="urn:microsoft.com/office/officeart/2011/layout/CircleProcess"/>
    <dgm:cxn modelId="{A942613C-DEB3-4241-82F7-1EE50F598AA9}" type="presParOf" srcId="{E37E0DDD-4F38-4D21-9FE7-4B7ECE7CB9DA}" destId="{E192F4B0-9FD6-4054-8F13-4436CD859A84}" srcOrd="11" destOrd="0" presId="urn:microsoft.com/office/officeart/2011/layout/CircleProcess"/>
    <dgm:cxn modelId="{73A14E11-433A-F746-8962-C935251A7042}" type="presParOf" srcId="{E37E0DDD-4F38-4D21-9FE7-4B7ECE7CB9DA}" destId="{E714ECA3-26D0-4006-BC14-33D91E89EC99}" srcOrd="12" destOrd="0" presId="urn:microsoft.com/office/officeart/2011/layout/CircleProcess"/>
    <dgm:cxn modelId="{2FBB649A-4FB8-9C4B-A72A-AA450BA81D77}" type="presParOf" srcId="{E714ECA3-26D0-4006-BC14-33D91E89EC99}" destId="{867F395D-E1BF-4C18-A08E-E7C0FF44EA5B}" srcOrd="0" destOrd="0" presId="urn:microsoft.com/office/officeart/2011/layout/CircleProcess"/>
    <dgm:cxn modelId="{2A1B84E7-93DF-C94C-BE6F-900B26468863}" type="presParOf" srcId="{E37E0DDD-4F38-4D21-9FE7-4B7ECE7CB9DA}" destId="{DE0ABFFA-F57E-4947-88BD-BC3412FF07FB}" srcOrd="13" destOrd="0" presId="urn:microsoft.com/office/officeart/2011/layout/CircleProcess"/>
    <dgm:cxn modelId="{0A2282A0-BCBB-4643-9AC8-0F4CDDC91972}" type="presParOf" srcId="{DE0ABFFA-F57E-4947-88BD-BC3412FF07FB}" destId="{5715112A-6A7D-4B65-AA9E-B6F18B6AB8B1}" srcOrd="0" destOrd="0" presId="urn:microsoft.com/office/officeart/2011/layout/CircleProcess"/>
    <dgm:cxn modelId="{A22CB963-CC99-784A-9778-46794086D9F8}" type="presParOf" srcId="{E37E0DDD-4F38-4D21-9FE7-4B7ECE7CB9DA}" destId="{646AAE43-AA48-4E4F-A130-96A61FB13F4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65862-1576-4787-BD41-A685DDD90DD2}"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en-US"/>
        </a:p>
      </dgm:t>
    </dgm:pt>
    <dgm:pt modelId="{12557046-2586-4E54-A518-D72D0775D24F}">
      <dgm:prSet phldrT="[Text]"/>
      <dgm:spPr/>
      <dgm:t>
        <a:bodyPr/>
        <a:lstStyle/>
        <a:p>
          <a:r>
            <a:rPr lang="en-US" dirty="0"/>
            <a:t>97% Hispanic</a:t>
          </a:r>
        </a:p>
      </dgm:t>
    </dgm:pt>
    <dgm:pt modelId="{76A513B1-A660-4455-A4F0-513DFAB6FDF4}" type="parTrans" cxnId="{E08984E6-802B-4EE2-A9D6-0FB1E88DE5AF}">
      <dgm:prSet/>
      <dgm:spPr/>
      <dgm:t>
        <a:bodyPr/>
        <a:lstStyle/>
        <a:p>
          <a:endParaRPr lang="en-US"/>
        </a:p>
      </dgm:t>
    </dgm:pt>
    <dgm:pt modelId="{83FD3E48-FBD0-43AB-B40A-249251066EFC}" type="sibTrans" cxnId="{E08984E6-802B-4EE2-A9D6-0FB1E88DE5AF}">
      <dgm:prSet/>
      <dgm:spPr/>
      <dgm:t>
        <a:bodyPr/>
        <a:lstStyle/>
        <a:p>
          <a:endParaRPr lang="en-US"/>
        </a:p>
      </dgm:t>
    </dgm:pt>
    <dgm:pt modelId="{F41A863F-EE97-4C83-9BE0-9FE3191D377A}">
      <dgm:prSet phldrT="[Text]"/>
      <dgm:spPr/>
      <dgm:t>
        <a:bodyPr/>
        <a:lstStyle/>
        <a:p>
          <a:r>
            <a:rPr lang="en-US" dirty="0"/>
            <a:t>37% ELL PK-12</a:t>
          </a:r>
        </a:p>
      </dgm:t>
    </dgm:pt>
    <dgm:pt modelId="{8BCB4BBA-1857-4B08-BACB-A07AA358044E}" type="parTrans" cxnId="{68BBCCB8-F370-44E2-B828-E16DC5E0537E}">
      <dgm:prSet/>
      <dgm:spPr/>
      <dgm:t>
        <a:bodyPr/>
        <a:lstStyle/>
        <a:p>
          <a:endParaRPr lang="en-US"/>
        </a:p>
      </dgm:t>
    </dgm:pt>
    <dgm:pt modelId="{FD50A22C-086D-4F93-877A-43D97162FD9D}" type="sibTrans" cxnId="{68BBCCB8-F370-44E2-B828-E16DC5E0537E}">
      <dgm:prSet/>
      <dgm:spPr/>
      <dgm:t>
        <a:bodyPr/>
        <a:lstStyle/>
        <a:p>
          <a:endParaRPr lang="en-US"/>
        </a:p>
      </dgm:t>
    </dgm:pt>
    <dgm:pt modelId="{01F0B642-2BC0-4499-B18B-B46252E1011A}">
      <dgm:prSet phldrT="[Text]"/>
      <dgm:spPr/>
      <dgm:t>
        <a:bodyPr/>
        <a:lstStyle/>
        <a:p>
          <a:r>
            <a:rPr lang="en-US" dirty="0"/>
            <a:t>85% </a:t>
          </a:r>
          <a:r>
            <a:rPr lang="en-US" dirty="0" err="1"/>
            <a:t>EcoDis</a:t>
          </a:r>
          <a:endParaRPr lang="en-US" dirty="0"/>
        </a:p>
      </dgm:t>
    </dgm:pt>
    <dgm:pt modelId="{C22A1FC4-3D55-4974-BC3A-4C0E4C7807B0}" type="parTrans" cxnId="{4419D4AC-8CDD-4E9E-9CCA-D3AE8321F0BD}">
      <dgm:prSet/>
      <dgm:spPr/>
      <dgm:t>
        <a:bodyPr/>
        <a:lstStyle/>
        <a:p>
          <a:endParaRPr lang="en-US"/>
        </a:p>
      </dgm:t>
    </dgm:pt>
    <dgm:pt modelId="{C0908FFC-36D0-45FD-83DF-02C29EBE8A04}" type="sibTrans" cxnId="{4419D4AC-8CDD-4E9E-9CCA-D3AE8321F0BD}">
      <dgm:prSet/>
      <dgm:spPr/>
      <dgm:t>
        <a:bodyPr/>
        <a:lstStyle/>
        <a:p>
          <a:endParaRPr lang="en-US"/>
        </a:p>
      </dgm:t>
    </dgm:pt>
    <dgm:pt modelId="{94C436E1-B706-4AB4-8BD0-2F0ABCC7A82B}">
      <dgm:prSet phldrT="[Text]"/>
      <dgm:spPr/>
      <dgm:t>
        <a:bodyPr/>
        <a:lstStyle/>
        <a:p>
          <a:endParaRPr lang="en-US" dirty="0"/>
        </a:p>
      </dgm:t>
    </dgm:pt>
    <dgm:pt modelId="{57D2C566-A59D-472C-B7E4-EA1D9CD594D9}" type="parTrans" cxnId="{4B385E5D-A9BA-49EE-AA66-B2B121FD8DBD}">
      <dgm:prSet/>
      <dgm:spPr/>
      <dgm:t>
        <a:bodyPr/>
        <a:lstStyle/>
        <a:p>
          <a:endParaRPr lang="en-US"/>
        </a:p>
      </dgm:t>
    </dgm:pt>
    <dgm:pt modelId="{1516FC3E-C502-4550-B86E-4220E21DF54F}" type="sibTrans" cxnId="{4B385E5D-A9BA-49EE-AA66-B2B121FD8DBD}">
      <dgm:prSet/>
      <dgm:spPr/>
      <dgm:t>
        <a:bodyPr/>
        <a:lstStyle/>
        <a:p>
          <a:endParaRPr lang="en-US"/>
        </a:p>
      </dgm:t>
    </dgm:pt>
    <dgm:pt modelId="{B5A56ED6-4BDD-40EA-AE7F-F046E50A96C2}" type="pres">
      <dgm:prSet presAssocID="{0F265862-1576-4787-BD41-A685DDD90DD2}" presName="Name0" presStyleCnt="0">
        <dgm:presLayoutVars>
          <dgm:chMax val="4"/>
          <dgm:resizeHandles val="exact"/>
        </dgm:presLayoutVars>
      </dgm:prSet>
      <dgm:spPr/>
      <dgm:t>
        <a:bodyPr/>
        <a:lstStyle/>
        <a:p>
          <a:endParaRPr lang="en-US"/>
        </a:p>
      </dgm:t>
    </dgm:pt>
    <dgm:pt modelId="{2D4F4AE3-DBDA-4E5F-AEC2-181C76646F23}" type="pres">
      <dgm:prSet presAssocID="{0F265862-1576-4787-BD41-A685DDD90DD2}" presName="ellipse" presStyleLbl="trBgShp" presStyleIdx="0" presStyleCnt="1"/>
      <dgm:spPr/>
    </dgm:pt>
    <dgm:pt modelId="{B188A494-9505-4978-9F3E-A2494F63C44E}" type="pres">
      <dgm:prSet presAssocID="{0F265862-1576-4787-BD41-A685DDD90DD2}" presName="arrow1" presStyleLbl="fgShp" presStyleIdx="0" presStyleCnt="1"/>
      <dgm:spPr/>
    </dgm:pt>
    <dgm:pt modelId="{B3B66E90-66C3-4493-898E-2B3810803543}" type="pres">
      <dgm:prSet presAssocID="{0F265862-1576-4787-BD41-A685DDD90DD2}" presName="rectangle" presStyleLbl="revTx" presStyleIdx="0" presStyleCnt="1" custScaleY="138408" custLinFactNeighborX="-12" custLinFactNeighborY="21493">
        <dgm:presLayoutVars>
          <dgm:bulletEnabled val="1"/>
        </dgm:presLayoutVars>
      </dgm:prSet>
      <dgm:spPr/>
      <dgm:t>
        <a:bodyPr/>
        <a:lstStyle/>
        <a:p>
          <a:endParaRPr lang="en-US"/>
        </a:p>
      </dgm:t>
    </dgm:pt>
    <dgm:pt modelId="{9465E867-2FE0-4FA3-BC19-47DD24129347}" type="pres">
      <dgm:prSet presAssocID="{F41A863F-EE97-4C83-9BE0-9FE3191D377A}" presName="item1" presStyleLbl="node1" presStyleIdx="0" presStyleCnt="3">
        <dgm:presLayoutVars>
          <dgm:bulletEnabled val="1"/>
        </dgm:presLayoutVars>
      </dgm:prSet>
      <dgm:spPr/>
      <dgm:t>
        <a:bodyPr/>
        <a:lstStyle/>
        <a:p>
          <a:endParaRPr lang="en-US"/>
        </a:p>
      </dgm:t>
    </dgm:pt>
    <dgm:pt modelId="{BCB94653-C205-4708-A587-7BCFD5FD20C6}" type="pres">
      <dgm:prSet presAssocID="{01F0B642-2BC0-4499-B18B-B46252E1011A}" presName="item2" presStyleLbl="node1" presStyleIdx="1" presStyleCnt="3">
        <dgm:presLayoutVars>
          <dgm:bulletEnabled val="1"/>
        </dgm:presLayoutVars>
      </dgm:prSet>
      <dgm:spPr/>
      <dgm:t>
        <a:bodyPr/>
        <a:lstStyle/>
        <a:p>
          <a:endParaRPr lang="en-US"/>
        </a:p>
      </dgm:t>
    </dgm:pt>
    <dgm:pt modelId="{191C5C8E-A641-47C1-B9D6-195C7EE4D9D5}" type="pres">
      <dgm:prSet presAssocID="{94C436E1-B706-4AB4-8BD0-2F0ABCC7A82B}" presName="item3" presStyleLbl="node1" presStyleIdx="2" presStyleCnt="3">
        <dgm:presLayoutVars>
          <dgm:bulletEnabled val="1"/>
        </dgm:presLayoutVars>
      </dgm:prSet>
      <dgm:spPr/>
      <dgm:t>
        <a:bodyPr/>
        <a:lstStyle/>
        <a:p>
          <a:endParaRPr lang="en-US"/>
        </a:p>
      </dgm:t>
    </dgm:pt>
    <dgm:pt modelId="{11AB04F5-BAC4-4CAD-AD09-36321D640B68}" type="pres">
      <dgm:prSet presAssocID="{0F265862-1576-4787-BD41-A685DDD90DD2}" presName="funnel" presStyleLbl="trAlignAcc1" presStyleIdx="0" presStyleCnt="1"/>
      <dgm:spPr/>
    </dgm:pt>
  </dgm:ptLst>
  <dgm:cxnLst>
    <dgm:cxn modelId="{9D203508-C232-4849-B770-7A294A7E3E27}" type="presOf" srcId="{01F0B642-2BC0-4499-B18B-B46252E1011A}" destId="{9465E867-2FE0-4FA3-BC19-47DD24129347}" srcOrd="0" destOrd="0" presId="urn:microsoft.com/office/officeart/2005/8/layout/funnel1"/>
    <dgm:cxn modelId="{4B385E5D-A9BA-49EE-AA66-B2B121FD8DBD}" srcId="{0F265862-1576-4787-BD41-A685DDD90DD2}" destId="{94C436E1-B706-4AB4-8BD0-2F0ABCC7A82B}" srcOrd="3" destOrd="0" parTransId="{57D2C566-A59D-472C-B7E4-EA1D9CD594D9}" sibTransId="{1516FC3E-C502-4550-B86E-4220E21DF54F}"/>
    <dgm:cxn modelId="{68BBCCB8-F370-44E2-B828-E16DC5E0537E}" srcId="{0F265862-1576-4787-BD41-A685DDD90DD2}" destId="{F41A863F-EE97-4C83-9BE0-9FE3191D377A}" srcOrd="1" destOrd="0" parTransId="{8BCB4BBA-1857-4B08-BACB-A07AA358044E}" sibTransId="{FD50A22C-086D-4F93-877A-43D97162FD9D}"/>
    <dgm:cxn modelId="{B9C60C03-199B-8C45-86F3-247365977A21}" type="presOf" srcId="{94C436E1-B706-4AB4-8BD0-2F0ABCC7A82B}" destId="{B3B66E90-66C3-4493-898E-2B3810803543}" srcOrd="0" destOrd="0" presId="urn:microsoft.com/office/officeart/2005/8/layout/funnel1"/>
    <dgm:cxn modelId="{D1F5BAB4-0510-A24D-9139-CC8C35F466CC}" type="presOf" srcId="{0F265862-1576-4787-BD41-A685DDD90DD2}" destId="{B5A56ED6-4BDD-40EA-AE7F-F046E50A96C2}" srcOrd="0" destOrd="0" presId="urn:microsoft.com/office/officeart/2005/8/layout/funnel1"/>
    <dgm:cxn modelId="{E061FB36-431E-B545-9070-176620440D97}" type="presOf" srcId="{F41A863F-EE97-4C83-9BE0-9FE3191D377A}" destId="{BCB94653-C205-4708-A587-7BCFD5FD20C6}" srcOrd="0" destOrd="0" presId="urn:microsoft.com/office/officeart/2005/8/layout/funnel1"/>
    <dgm:cxn modelId="{E08984E6-802B-4EE2-A9D6-0FB1E88DE5AF}" srcId="{0F265862-1576-4787-BD41-A685DDD90DD2}" destId="{12557046-2586-4E54-A518-D72D0775D24F}" srcOrd="0" destOrd="0" parTransId="{76A513B1-A660-4455-A4F0-513DFAB6FDF4}" sibTransId="{83FD3E48-FBD0-43AB-B40A-249251066EFC}"/>
    <dgm:cxn modelId="{4419D4AC-8CDD-4E9E-9CCA-D3AE8321F0BD}" srcId="{0F265862-1576-4787-BD41-A685DDD90DD2}" destId="{01F0B642-2BC0-4499-B18B-B46252E1011A}" srcOrd="2" destOrd="0" parTransId="{C22A1FC4-3D55-4974-BC3A-4C0E4C7807B0}" sibTransId="{C0908FFC-36D0-45FD-83DF-02C29EBE8A04}"/>
    <dgm:cxn modelId="{86C6F41B-C561-6947-9288-76DFE3303EDA}" type="presOf" srcId="{12557046-2586-4E54-A518-D72D0775D24F}" destId="{191C5C8E-A641-47C1-B9D6-195C7EE4D9D5}" srcOrd="0" destOrd="0" presId="urn:microsoft.com/office/officeart/2005/8/layout/funnel1"/>
    <dgm:cxn modelId="{E814CCEB-C406-0D41-A472-1E26AC4DDFC9}" type="presParOf" srcId="{B5A56ED6-4BDD-40EA-AE7F-F046E50A96C2}" destId="{2D4F4AE3-DBDA-4E5F-AEC2-181C76646F23}" srcOrd="0" destOrd="0" presId="urn:microsoft.com/office/officeart/2005/8/layout/funnel1"/>
    <dgm:cxn modelId="{F20C0F8D-E339-8E45-8D3B-EA4AE859C124}" type="presParOf" srcId="{B5A56ED6-4BDD-40EA-AE7F-F046E50A96C2}" destId="{B188A494-9505-4978-9F3E-A2494F63C44E}" srcOrd="1" destOrd="0" presId="urn:microsoft.com/office/officeart/2005/8/layout/funnel1"/>
    <dgm:cxn modelId="{474ACA57-3D05-2746-93F5-BF93E53CD625}" type="presParOf" srcId="{B5A56ED6-4BDD-40EA-AE7F-F046E50A96C2}" destId="{B3B66E90-66C3-4493-898E-2B3810803543}" srcOrd="2" destOrd="0" presId="urn:microsoft.com/office/officeart/2005/8/layout/funnel1"/>
    <dgm:cxn modelId="{DD853512-9840-D849-8C98-1E7594C71594}" type="presParOf" srcId="{B5A56ED6-4BDD-40EA-AE7F-F046E50A96C2}" destId="{9465E867-2FE0-4FA3-BC19-47DD24129347}" srcOrd="3" destOrd="0" presId="urn:microsoft.com/office/officeart/2005/8/layout/funnel1"/>
    <dgm:cxn modelId="{87F17C7B-545B-1243-859B-D297F18CF720}" type="presParOf" srcId="{B5A56ED6-4BDD-40EA-AE7F-F046E50A96C2}" destId="{BCB94653-C205-4708-A587-7BCFD5FD20C6}" srcOrd="4" destOrd="0" presId="urn:microsoft.com/office/officeart/2005/8/layout/funnel1"/>
    <dgm:cxn modelId="{54F0A07B-8E4C-BB43-9FCF-4ED19C303F6D}" type="presParOf" srcId="{B5A56ED6-4BDD-40EA-AE7F-F046E50A96C2}" destId="{191C5C8E-A641-47C1-B9D6-195C7EE4D9D5}" srcOrd="5" destOrd="0" presId="urn:microsoft.com/office/officeart/2005/8/layout/funnel1"/>
    <dgm:cxn modelId="{C3543C53-B631-C647-9FC3-A118463BF4D6}" type="presParOf" srcId="{B5A56ED6-4BDD-40EA-AE7F-F046E50A96C2}" destId="{11AB04F5-BAC4-4CAD-AD09-36321D640B6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80C83-93D4-E14B-8DBB-19833E989DFF}"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8CB15504-158F-1C45-A4FE-4F94B4FF227B}">
      <dgm:prSet phldrT="[Text]"/>
      <dgm:spPr/>
      <dgm:t>
        <a:bodyPr/>
        <a:lstStyle/>
        <a:p>
          <a:r>
            <a:rPr lang="en-US" dirty="0"/>
            <a:t>Content</a:t>
          </a:r>
        </a:p>
      </dgm:t>
    </dgm:pt>
    <dgm:pt modelId="{0BD1BA23-A167-4245-B0EF-F930782C232A}" type="parTrans" cxnId="{1277FF52-5444-6C4C-B2B3-0E198DBB2D0C}">
      <dgm:prSet/>
      <dgm:spPr/>
      <dgm:t>
        <a:bodyPr/>
        <a:lstStyle/>
        <a:p>
          <a:endParaRPr lang="en-US"/>
        </a:p>
      </dgm:t>
    </dgm:pt>
    <dgm:pt modelId="{E79585A2-0829-4B48-B182-0F3E009CB15E}" type="sibTrans" cxnId="{1277FF52-5444-6C4C-B2B3-0E198DBB2D0C}">
      <dgm:prSet/>
      <dgm:spPr/>
      <dgm:t>
        <a:bodyPr/>
        <a:lstStyle/>
        <a:p>
          <a:endParaRPr lang="en-US"/>
        </a:p>
      </dgm:t>
    </dgm:pt>
    <dgm:pt modelId="{304C3211-6F2E-D047-B3D3-58E7621677D7}">
      <dgm:prSet phldrT="[Text]"/>
      <dgm:spPr/>
      <dgm:t>
        <a:bodyPr/>
        <a:lstStyle/>
        <a:p>
          <a:r>
            <a:rPr lang="en-US" dirty="0"/>
            <a:t>Teacher</a:t>
          </a:r>
        </a:p>
      </dgm:t>
    </dgm:pt>
    <dgm:pt modelId="{2504EA02-D7CD-B64C-831C-8F169C5B2AC8}" type="parTrans" cxnId="{79F2E733-A93D-6741-B504-064C665E90B7}">
      <dgm:prSet/>
      <dgm:spPr/>
      <dgm:t>
        <a:bodyPr/>
        <a:lstStyle/>
        <a:p>
          <a:endParaRPr lang="en-US"/>
        </a:p>
      </dgm:t>
    </dgm:pt>
    <dgm:pt modelId="{B2BC62EA-6F58-AF4E-BF5D-EFF4E86C5513}" type="sibTrans" cxnId="{79F2E733-A93D-6741-B504-064C665E90B7}">
      <dgm:prSet/>
      <dgm:spPr/>
      <dgm:t>
        <a:bodyPr/>
        <a:lstStyle/>
        <a:p>
          <a:endParaRPr lang="en-US"/>
        </a:p>
      </dgm:t>
    </dgm:pt>
    <dgm:pt modelId="{90806ABD-CDE1-A04F-AC6D-8B32B5EEA066}">
      <dgm:prSet phldrT="[Text]"/>
      <dgm:spPr/>
      <dgm:t>
        <a:bodyPr/>
        <a:lstStyle/>
        <a:p>
          <a:r>
            <a:rPr lang="en-US" dirty="0"/>
            <a:t>Leader</a:t>
          </a:r>
        </a:p>
      </dgm:t>
    </dgm:pt>
    <dgm:pt modelId="{1B599802-C840-CB4B-83BF-B93163F5D635}" type="parTrans" cxnId="{FCC3E0EA-DDE9-DD40-ADC4-EA5F1221D768}">
      <dgm:prSet/>
      <dgm:spPr/>
      <dgm:t>
        <a:bodyPr/>
        <a:lstStyle/>
        <a:p>
          <a:endParaRPr lang="en-US"/>
        </a:p>
      </dgm:t>
    </dgm:pt>
    <dgm:pt modelId="{D1AC3C89-DA28-474E-955C-3397232661C1}" type="sibTrans" cxnId="{FCC3E0EA-DDE9-DD40-ADC4-EA5F1221D768}">
      <dgm:prSet/>
      <dgm:spPr/>
      <dgm:t>
        <a:bodyPr/>
        <a:lstStyle/>
        <a:p>
          <a:endParaRPr lang="en-US"/>
        </a:p>
      </dgm:t>
    </dgm:pt>
    <dgm:pt modelId="{2BD8922F-02BE-3D47-BF46-9383DEDB9EF3}">
      <dgm:prSet phldrT="[Text]"/>
      <dgm:spPr/>
      <dgm:t>
        <a:bodyPr/>
        <a:lstStyle/>
        <a:p>
          <a:r>
            <a:rPr lang="en-US" dirty="0"/>
            <a:t>System</a:t>
          </a:r>
        </a:p>
      </dgm:t>
    </dgm:pt>
    <dgm:pt modelId="{94F40750-5C0B-0B46-952D-0E2761B0EDC3}" type="parTrans" cxnId="{E5F7BC58-EE05-9F49-9768-58E33F00CDC6}">
      <dgm:prSet/>
      <dgm:spPr/>
      <dgm:t>
        <a:bodyPr/>
        <a:lstStyle/>
        <a:p>
          <a:endParaRPr lang="en-US"/>
        </a:p>
      </dgm:t>
    </dgm:pt>
    <dgm:pt modelId="{EA6E7D85-9B15-BB48-8E09-AA949BF391C0}" type="sibTrans" cxnId="{E5F7BC58-EE05-9F49-9768-58E33F00CDC6}">
      <dgm:prSet/>
      <dgm:spPr/>
      <dgm:t>
        <a:bodyPr/>
        <a:lstStyle/>
        <a:p>
          <a:endParaRPr lang="en-US"/>
        </a:p>
      </dgm:t>
    </dgm:pt>
    <dgm:pt modelId="{C49BEB61-E801-E743-A39C-1F081AAC99E4}" type="pres">
      <dgm:prSet presAssocID="{02A80C83-93D4-E14B-8DBB-19833E989DFF}" presName="rootnode" presStyleCnt="0">
        <dgm:presLayoutVars>
          <dgm:chMax/>
          <dgm:chPref/>
          <dgm:dir/>
          <dgm:animLvl val="lvl"/>
        </dgm:presLayoutVars>
      </dgm:prSet>
      <dgm:spPr/>
      <dgm:t>
        <a:bodyPr/>
        <a:lstStyle/>
        <a:p>
          <a:endParaRPr lang="en-US"/>
        </a:p>
      </dgm:t>
    </dgm:pt>
    <dgm:pt modelId="{4FB1BB0C-8FBB-E540-AE55-2392950BA1A4}" type="pres">
      <dgm:prSet presAssocID="{8CB15504-158F-1C45-A4FE-4F94B4FF227B}" presName="composite" presStyleCnt="0"/>
      <dgm:spPr/>
    </dgm:pt>
    <dgm:pt modelId="{922E94AC-9A1E-3945-BF15-23CFECCD70C4}" type="pres">
      <dgm:prSet presAssocID="{8CB15504-158F-1C45-A4FE-4F94B4FF227B}" presName="LShape" presStyleLbl="alignNode1" presStyleIdx="0" presStyleCnt="7"/>
      <dgm:spPr/>
    </dgm:pt>
    <dgm:pt modelId="{C7C41E40-2DB4-6946-8CA3-11F7C7942B1B}" type="pres">
      <dgm:prSet presAssocID="{8CB15504-158F-1C45-A4FE-4F94B4FF227B}" presName="ParentText" presStyleLbl="revTx" presStyleIdx="0" presStyleCnt="4">
        <dgm:presLayoutVars>
          <dgm:chMax val="0"/>
          <dgm:chPref val="0"/>
          <dgm:bulletEnabled val="1"/>
        </dgm:presLayoutVars>
      </dgm:prSet>
      <dgm:spPr/>
      <dgm:t>
        <a:bodyPr/>
        <a:lstStyle/>
        <a:p>
          <a:endParaRPr lang="en-US"/>
        </a:p>
      </dgm:t>
    </dgm:pt>
    <dgm:pt modelId="{5864EE24-0655-9D4D-A055-A27E5A29A130}" type="pres">
      <dgm:prSet presAssocID="{8CB15504-158F-1C45-A4FE-4F94B4FF227B}" presName="Triangle" presStyleLbl="alignNode1" presStyleIdx="1" presStyleCnt="7"/>
      <dgm:spPr/>
    </dgm:pt>
    <dgm:pt modelId="{03194DB6-7A5D-5147-B66E-82EE88759CE2}" type="pres">
      <dgm:prSet presAssocID="{E79585A2-0829-4B48-B182-0F3E009CB15E}" presName="sibTrans" presStyleCnt="0"/>
      <dgm:spPr/>
    </dgm:pt>
    <dgm:pt modelId="{5C5A68C0-8ED7-FE4A-950E-86661B34B5E3}" type="pres">
      <dgm:prSet presAssocID="{E79585A2-0829-4B48-B182-0F3E009CB15E}" presName="space" presStyleCnt="0"/>
      <dgm:spPr/>
    </dgm:pt>
    <dgm:pt modelId="{6013B14F-BB49-A04A-BCE6-8CCDA4337833}" type="pres">
      <dgm:prSet presAssocID="{304C3211-6F2E-D047-B3D3-58E7621677D7}" presName="composite" presStyleCnt="0"/>
      <dgm:spPr/>
    </dgm:pt>
    <dgm:pt modelId="{0B82C63F-7670-A940-AB6D-50A031F1AD3A}" type="pres">
      <dgm:prSet presAssocID="{304C3211-6F2E-D047-B3D3-58E7621677D7}" presName="LShape" presStyleLbl="alignNode1" presStyleIdx="2" presStyleCnt="7"/>
      <dgm:spPr/>
    </dgm:pt>
    <dgm:pt modelId="{F8105148-CFA2-5647-B74C-3CFE1BFC413A}" type="pres">
      <dgm:prSet presAssocID="{304C3211-6F2E-D047-B3D3-58E7621677D7}" presName="ParentText" presStyleLbl="revTx" presStyleIdx="1" presStyleCnt="4">
        <dgm:presLayoutVars>
          <dgm:chMax val="0"/>
          <dgm:chPref val="0"/>
          <dgm:bulletEnabled val="1"/>
        </dgm:presLayoutVars>
      </dgm:prSet>
      <dgm:spPr/>
      <dgm:t>
        <a:bodyPr/>
        <a:lstStyle/>
        <a:p>
          <a:endParaRPr lang="en-US"/>
        </a:p>
      </dgm:t>
    </dgm:pt>
    <dgm:pt modelId="{22E4472D-1BC6-C749-8DD8-1D0A188EDC9D}" type="pres">
      <dgm:prSet presAssocID="{304C3211-6F2E-D047-B3D3-58E7621677D7}" presName="Triangle" presStyleLbl="alignNode1" presStyleIdx="3" presStyleCnt="7"/>
      <dgm:spPr/>
    </dgm:pt>
    <dgm:pt modelId="{88A21565-82B1-6249-8760-21C722085B15}" type="pres">
      <dgm:prSet presAssocID="{B2BC62EA-6F58-AF4E-BF5D-EFF4E86C5513}" presName="sibTrans" presStyleCnt="0"/>
      <dgm:spPr/>
    </dgm:pt>
    <dgm:pt modelId="{8B94BE37-50C1-AD49-95C5-CF0E3E22B529}" type="pres">
      <dgm:prSet presAssocID="{B2BC62EA-6F58-AF4E-BF5D-EFF4E86C5513}" presName="space" presStyleCnt="0"/>
      <dgm:spPr/>
    </dgm:pt>
    <dgm:pt modelId="{F1454118-14E0-9845-AC1D-7E5694B0649A}" type="pres">
      <dgm:prSet presAssocID="{90806ABD-CDE1-A04F-AC6D-8B32B5EEA066}" presName="composite" presStyleCnt="0"/>
      <dgm:spPr/>
    </dgm:pt>
    <dgm:pt modelId="{D177CF1A-4FF6-EA4F-BDDD-A5ECB3F642A6}" type="pres">
      <dgm:prSet presAssocID="{90806ABD-CDE1-A04F-AC6D-8B32B5EEA066}" presName="LShape" presStyleLbl="alignNode1" presStyleIdx="4" presStyleCnt="7"/>
      <dgm:spPr/>
    </dgm:pt>
    <dgm:pt modelId="{AF77ACEB-45C1-0743-9D5B-59CCD14526AD}" type="pres">
      <dgm:prSet presAssocID="{90806ABD-CDE1-A04F-AC6D-8B32B5EEA066}" presName="ParentText" presStyleLbl="revTx" presStyleIdx="2" presStyleCnt="4">
        <dgm:presLayoutVars>
          <dgm:chMax val="0"/>
          <dgm:chPref val="0"/>
          <dgm:bulletEnabled val="1"/>
        </dgm:presLayoutVars>
      </dgm:prSet>
      <dgm:spPr/>
      <dgm:t>
        <a:bodyPr/>
        <a:lstStyle/>
        <a:p>
          <a:endParaRPr lang="en-US"/>
        </a:p>
      </dgm:t>
    </dgm:pt>
    <dgm:pt modelId="{AD87E038-676F-F647-BC4E-1B8C876C06CE}" type="pres">
      <dgm:prSet presAssocID="{90806ABD-CDE1-A04F-AC6D-8B32B5EEA066}" presName="Triangle" presStyleLbl="alignNode1" presStyleIdx="5" presStyleCnt="7"/>
      <dgm:spPr/>
    </dgm:pt>
    <dgm:pt modelId="{45EE928E-6041-0143-890A-67838125715C}" type="pres">
      <dgm:prSet presAssocID="{D1AC3C89-DA28-474E-955C-3397232661C1}" presName="sibTrans" presStyleCnt="0"/>
      <dgm:spPr/>
    </dgm:pt>
    <dgm:pt modelId="{F6F3003D-0B64-C142-9000-476B9455AF69}" type="pres">
      <dgm:prSet presAssocID="{D1AC3C89-DA28-474E-955C-3397232661C1}" presName="space" presStyleCnt="0"/>
      <dgm:spPr/>
    </dgm:pt>
    <dgm:pt modelId="{9968CBEE-DD51-9B44-80C3-D37275DEF879}" type="pres">
      <dgm:prSet presAssocID="{2BD8922F-02BE-3D47-BF46-9383DEDB9EF3}" presName="composite" presStyleCnt="0"/>
      <dgm:spPr/>
    </dgm:pt>
    <dgm:pt modelId="{2FF54A0E-404F-D741-BA48-614EAAF00A9E}" type="pres">
      <dgm:prSet presAssocID="{2BD8922F-02BE-3D47-BF46-9383DEDB9EF3}" presName="LShape" presStyleLbl="alignNode1" presStyleIdx="6" presStyleCnt="7"/>
      <dgm:spPr/>
    </dgm:pt>
    <dgm:pt modelId="{7F803A28-4359-A64F-9488-F1001FF43531}" type="pres">
      <dgm:prSet presAssocID="{2BD8922F-02BE-3D47-BF46-9383DEDB9EF3}" presName="ParentText" presStyleLbl="revTx" presStyleIdx="3" presStyleCnt="4">
        <dgm:presLayoutVars>
          <dgm:chMax val="0"/>
          <dgm:chPref val="0"/>
          <dgm:bulletEnabled val="1"/>
        </dgm:presLayoutVars>
      </dgm:prSet>
      <dgm:spPr/>
      <dgm:t>
        <a:bodyPr/>
        <a:lstStyle/>
        <a:p>
          <a:endParaRPr lang="en-US"/>
        </a:p>
      </dgm:t>
    </dgm:pt>
  </dgm:ptLst>
  <dgm:cxnLst>
    <dgm:cxn modelId="{7DA99163-0C53-FB42-AA92-5AF3F3F79DE9}" type="presOf" srcId="{90806ABD-CDE1-A04F-AC6D-8B32B5EEA066}" destId="{AF77ACEB-45C1-0743-9D5B-59CCD14526AD}" srcOrd="0" destOrd="0" presId="urn:microsoft.com/office/officeart/2009/3/layout/StepUpProcess"/>
    <dgm:cxn modelId="{FCC3E0EA-DDE9-DD40-ADC4-EA5F1221D768}" srcId="{02A80C83-93D4-E14B-8DBB-19833E989DFF}" destId="{90806ABD-CDE1-A04F-AC6D-8B32B5EEA066}" srcOrd="2" destOrd="0" parTransId="{1B599802-C840-CB4B-83BF-B93163F5D635}" sibTransId="{D1AC3C89-DA28-474E-955C-3397232661C1}"/>
    <dgm:cxn modelId="{79F2E733-A93D-6741-B504-064C665E90B7}" srcId="{02A80C83-93D4-E14B-8DBB-19833E989DFF}" destId="{304C3211-6F2E-D047-B3D3-58E7621677D7}" srcOrd="1" destOrd="0" parTransId="{2504EA02-D7CD-B64C-831C-8F169C5B2AC8}" sibTransId="{B2BC62EA-6F58-AF4E-BF5D-EFF4E86C5513}"/>
    <dgm:cxn modelId="{E5F7BC58-EE05-9F49-9768-58E33F00CDC6}" srcId="{02A80C83-93D4-E14B-8DBB-19833E989DFF}" destId="{2BD8922F-02BE-3D47-BF46-9383DEDB9EF3}" srcOrd="3" destOrd="0" parTransId="{94F40750-5C0B-0B46-952D-0E2761B0EDC3}" sibTransId="{EA6E7D85-9B15-BB48-8E09-AA949BF391C0}"/>
    <dgm:cxn modelId="{0C21CF40-4FE7-9449-A9C3-15AF8A08372F}" type="presOf" srcId="{8CB15504-158F-1C45-A4FE-4F94B4FF227B}" destId="{C7C41E40-2DB4-6946-8CA3-11F7C7942B1B}" srcOrd="0" destOrd="0" presId="urn:microsoft.com/office/officeart/2009/3/layout/StepUpProcess"/>
    <dgm:cxn modelId="{7B0B32A7-D834-DA42-9C6A-B8C92698C5DF}" type="presOf" srcId="{304C3211-6F2E-D047-B3D3-58E7621677D7}" destId="{F8105148-CFA2-5647-B74C-3CFE1BFC413A}" srcOrd="0" destOrd="0" presId="urn:microsoft.com/office/officeart/2009/3/layout/StepUpProcess"/>
    <dgm:cxn modelId="{157C22F5-B09D-D44C-B703-B4E0757395BC}" type="presOf" srcId="{2BD8922F-02BE-3D47-BF46-9383DEDB9EF3}" destId="{7F803A28-4359-A64F-9488-F1001FF43531}" srcOrd="0" destOrd="0" presId="urn:microsoft.com/office/officeart/2009/3/layout/StepUpProcess"/>
    <dgm:cxn modelId="{1277FF52-5444-6C4C-B2B3-0E198DBB2D0C}" srcId="{02A80C83-93D4-E14B-8DBB-19833E989DFF}" destId="{8CB15504-158F-1C45-A4FE-4F94B4FF227B}" srcOrd="0" destOrd="0" parTransId="{0BD1BA23-A167-4245-B0EF-F930782C232A}" sibTransId="{E79585A2-0829-4B48-B182-0F3E009CB15E}"/>
    <dgm:cxn modelId="{22422FB7-D6D9-6943-A6B3-E379F5FD5978}" type="presOf" srcId="{02A80C83-93D4-E14B-8DBB-19833E989DFF}" destId="{C49BEB61-E801-E743-A39C-1F081AAC99E4}" srcOrd="0" destOrd="0" presId="urn:microsoft.com/office/officeart/2009/3/layout/StepUpProcess"/>
    <dgm:cxn modelId="{EC00AE58-BF56-F44C-B3D2-004BA1B486CC}" type="presParOf" srcId="{C49BEB61-E801-E743-A39C-1F081AAC99E4}" destId="{4FB1BB0C-8FBB-E540-AE55-2392950BA1A4}" srcOrd="0" destOrd="0" presId="urn:microsoft.com/office/officeart/2009/3/layout/StepUpProcess"/>
    <dgm:cxn modelId="{9D875037-5008-914E-B782-62DDDF18F35A}" type="presParOf" srcId="{4FB1BB0C-8FBB-E540-AE55-2392950BA1A4}" destId="{922E94AC-9A1E-3945-BF15-23CFECCD70C4}" srcOrd="0" destOrd="0" presId="urn:microsoft.com/office/officeart/2009/3/layout/StepUpProcess"/>
    <dgm:cxn modelId="{96E00413-86AE-5E49-9EFF-065C746E4C89}" type="presParOf" srcId="{4FB1BB0C-8FBB-E540-AE55-2392950BA1A4}" destId="{C7C41E40-2DB4-6946-8CA3-11F7C7942B1B}" srcOrd="1" destOrd="0" presId="urn:microsoft.com/office/officeart/2009/3/layout/StepUpProcess"/>
    <dgm:cxn modelId="{65C71BE4-5805-3B4D-B3ED-2340B0A8E750}" type="presParOf" srcId="{4FB1BB0C-8FBB-E540-AE55-2392950BA1A4}" destId="{5864EE24-0655-9D4D-A055-A27E5A29A130}" srcOrd="2" destOrd="0" presId="urn:microsoft.com/office/officeart/2009/3/layout/StepUpProcess"/>
    <dgm:cxn modelId="{F2A76421-F56D-2B42-89CB-2C97331B6433}" type="presParOf" srcId="{C49BEB61-E801-E743-A39C-1F081AAC99E4}" destId="{03194DB6-7A5D-5147-B66E-82EE88759CE2}" srcOrd="1" destOrd="0" presId="urn:microsoft.com/office/officeart/2009/3/layout/StepUpProcess"/>
    <dgm:cxn modelId="{DB97BCBB-F840-E642-8063-7186A1EA9812}" type="presParOf" srcId="{03194DB6-7A5D-5147-B66E-82EE88759CE2}" destId="{5C5A68C0-8ED7-FE4A-950E-86661B34B5E3}" srcOrd="0" destOrd="0" presId="urn:microsoft.com/office/officeart/2009/3/layout/StepUpProcess"/>
    <dgm:cxn modelId="{79BF6785-777C-3D40-9ACB-E5336CF73A04}" type="presParOf" srcId="{C49BEB61-E801-E743-A39C-1F081AAC99E4}" destId="{6013B14F-BB49-A04A-BCE6-8CCDA4337833}" srcOrd="2" destOrd="0" presId="urn:microsoft.com/office/officeart/2009/3/layout/StepUpProcess"/>
    <dgm:cxn modelId="{60D131B4-D7C5-344E-BE72-FDF2343D7801}" type="presParOf" srcId="{6013B14F-BB49-A04A-BCE6-8CCDA4337833}" destId="{0B82C63F-7670-A940-AB6D-50A031F1AD3A}" srcOrd="0" destOrd="0" presId="urn:microsoft.com/office/officeart/2009/3/layout/StepUpProcess"/>
    <dgm:cxn modelId="{400D0E37-C00E-BB43-AD52-862B905A1C54}" type="presParOf" srcId="{6013B14F-BB49-A04A-BCE6-8CCDA4337833}" destId="{F8105148-CFA2-5647-B74C-3CFE1BFC413A}" srcOrd="1" destOrd="0" presId="urn:microsoft.com/office/officeart/2009/3/layout/StepUpProcess"/>
    <dgm:cxn modelId="{E2A7F805-BF36-F34F-A3CD-87C3209C05B0}" type="presParOf" srcId="{6013B14F-BB49-A04A-BCE6-8CCDA4337833}" destId="{22E4472D-1BC6-C749-8DD8-1D0A188EDC9D}" srcOrd="2" destOrd="0" presId="urn:microsoft.com/office/officeart/2009/3/layout/StepUpProcess"/>
    <dgm:cxn modelId="{3BFEF32F-C14E-F94D-A0FF-135297ABD924}" type="presParOf" srcId="{C49BEB61-E801-E743-A39C-1F081AAC99E4}" destId="{88A21565-82B1-6249-8760-21C722085B15}" srcOrd="3" destOrd="0" presId="urn:microsoft.com/office/officeart/2009/3/layout/StepUpProcess"/>
    <dgm:cxn modelId="{39E44A07-B5C6-5A4A-B75D-046C9B6B0B47}" type="presParOf" srcId="{88A21565-82B1-6249-8760-21C722085B15}" destId="{8B94BE37-50C1-AD49-95C5-CF0E3E22B529}" srcOrd="0" destOrd="0" presId="urn:microsoft.com/office/officeart/2009/3/layout/StepUpProcess"/>
    <dgm:cxn modelId="{0AACC244-B1EC-4747-8431-D07057E81D8D}" type="presParOf" srcId="{C49BEB61-E801-E743-A39C-1F081AAC99E4}" destId="{F1454118-14E0-9845-AC1D-7E5694B0649A}" srcOrd="4" destOrd="0" presId="urn:microsoft.com/office/officeart/2009/3/layout/StepUpProcess"/>
    <dgm:cxn modelId="{17A32135-B7C7-E245-8603-C098598717AE}" type="presParOf" srcId="{F1454118-14E0-9845-AC1D-7E5694B0649A}" destId="{D177CF1A-4FF6-EA4F-BDDD-A5ECB3F642A6}" srcOrd="0" destOrd="0" presId="urn:microsoft.com/office/officeart/2009/3/layout/StepUpProcess"/>
    <dgm:cxn modelId="{E6C55E18-6917-F745-A2F3-3FEC06AB91A3}" type="presParOf" srcId="{F1454118-14E0-9845-AC1D-7E5694B0649A}" destId="{AF77ACEB-45C1-0743-9D5B-59CCD14526AD}" srcOrd="1" destOrd="0" presId="urn:microsoft.com/office/officeart/2009/3/layout/StepUpProcess"/>
    <dgm:cxn modelId="{A3F722DD-CB5E-314B-ACED-4E0DC97C6B9E}" type="presParOf" srcId="{F1454118-14E0-9845-AC1D-7E5694B0649A}" destId="{AD87E038-676F-F647-BC4E-1B8C876C06CE}" srcOrd="2" destOrd="0" presId="urn:microsoft.com/office/officeart/2009/3/layout/StepUpProcess"/>
    <dgm:cxn modelId="{5B974191-9BAB-3449-8E51-C4F30377C011}" type="presParOf" srcId="{C49BEB61-E801-E743-A39C-1F081AAC99E4}" destId="{45EE928E-6041-0143-890A-67838125715C}" srcOrd="5" destOrd="0" presId="urn:microsoft.com/office/officeart/2009/3/layout/StepUpProcess"/>
    <dgm:cxn modelId="{DC644E0A-AB18-9C41-9465-8841D1BE7AC1}" type="presParOf" srcId="{45EE928E-6041-0143-890A-67838125715C}" destId="{F6F3003D-0B64-C142-9000-476B9455AF69}" srcOrd="0" destOrd="0" presId="urn:microsoft.com/office/officeart/2009/3/layout/StepUpProcess"/>
    <dgm:cxn modelId="{16C544BD-A38D-9648-91E8-1D0EC800DA6E}" type="presParOf" srcId="{C49BEB61-E801-E743-A39C-1F081AAC99E4}" destId="{9968CBEE-DD51-9B44-80C3-D37275DEF879}" srcOrd="6" destOrd="0" presId="urn:microsoft.com/office/officeart/2009/3/layout/StepUpProcess"/>
    <dgm:cxn modelId="{E9D0185A-8B20-FC4E-8724-A520BC731DB1}" type="presParOf" srcId="{9968CBEE-DD51-9B44-80C3-D37275DEF879}" destId="{2FF54A0E-404F-D741-BA48-614EAAF00A9E}" srcOrd="0" destOrd="0" presId="urn:microsoft.com/office/officeart/2009/3/layout/StepUpProcess"/>
    <dgm:cxn modelId="{1C7C0CE0-9932-3447-BA53-896F45B5F5A2}" type="presParOf" srcId="{9968CBEE-DD51-9B44-80C3-D37275DEF879}" destId="{7F803A28-4359-A64F-9488-F1001FF4353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35184-143B-0649-A261-3A546BF39D4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BBEFBD20-42E2-1C4B-AE88-8D59CF34971D}">
      <dgm:prSet phldrT="[Text]"/>
      <dgm:spPr/>
      <dgm:t>
        <a:bodyPr/>
        <a:lstStyle/>
        <a:p>
          <a:r>
            <a:rPr lang="en-US" dirty="0"/>
            <a:t>Successful ELL Program</a:t>
          </a:r>
        </a:p>
      </dgm:t>
    </dgm:pt>
    <dgm:pt modelId="{DE431B18-4003-A341-A5EF-AC560EF28FE7}" type="parTrans" cxnId="{5E174AF4-DBB5-D045-8A13-3C58F8D608DE}">
      <dgm:prSet/>
      <dgm:spPr/>
      <dgm:t>
        <a:bodyPr/>
        <a:lstStyle/>
        <a:p>
          <a:endParaRPr lang="en-US"/>
        </a:p>
      </dgm:t>
    </dgm:pt>
    <dgm:pt modelId="{B4A784E1-AF31-354F-9CC8-0A8F82F795E8}" type="sibTrans" cxnId="{5E174AF4-DBB5-D045-8A13-3C58F8D608DE}">
      <dgm:prSet/>
      <dgm:spPr/>
      <dgm:t>
        <a:bodyPr/>
        <a:lstStyle/>
        <a:p>
          <a:endParaRPr lang="en-US"/>
        </a:p>
      </dgm:t>
    </dgm:pt>
    <dgm:pt modelId="{89CF408E-9993-AD48-A700-A61AAA340789}">
      <dgm:prSet phldrT="[Text]"/>
      <dgm:spPr/>
      <dgm:t>
        <a:bodyPr/>
        <a:lstStyle/>
        <a:p>
          <a:r>
            <a:rPr lang="en-US" dirty="0"/>
            <a:t>Leadership Support</a:t>
          </a:r>
        </a:p>
      </dgm:t>
    </dgm:pt>
    <dgm:pt modelId="{7D929043-CC45-1946-97A2-C73EB683358D}" type="parTrans" cxnId="{02D25052-471D-644C-9041-76DD8F742813}">
      <dgm:prSet/>
      <dgm:spPr/>
      <dgm:t>
        <a:bodyPr/>
        <a:lstStyle/>
        <a:p>
          <a:endParaRPr lang="en-US"/>
        </a:p>
      </dgm:t>
    </dgm:pt>
    <dgm:pt modelId="{69BBEDC3-7733-3C45-BDBE-D9E160D15860}" type="sibTrans" cxnId="{02D25052-471D-644C-9041-76DD8F742813}">
      <dgm:prSet/>
      <dgm:spPr/>
      <dgm:t>
        <a:bodyPr/>
        <a:lstStyle/>
        <a:p>
          <a:endParaRPr lang="en-US"/>
        </a:p>
      </dgm:t>
    </dgm:pt>
    <dgm:pt modelId="{FBEA3701-032D-FC49-9431-EC4A0E00609B}">
      <dgm:prSet phldrT="[Text]"/>
      <dgm:spPr/>
      <dgm:t>
        <a:bodyPr/>
        <a:lstStyle/>
        <a:p>
          <a:r>
            <a:rPr lang="en-US" dirty="0"/>
            <a:t>Quality Instructional Materials</a:t>
          </a:r>
        </a:p>
      </dgm:t>
    </dgm:pt>
    <dgm:pt modelId="{3C096F62-7021-F74F-B0A0-626B7CF0DD40}" type="parTrans" cxnId="{90698A42-6FA8-5740-BAE8-8D37AF312FA6}">
      <dgm:prSet/>
      <dgm:spPr/>
      <dgm:t>
        <a:bodyPr/>
        <a:lstStyle/>
        <a:p>
          <a:endParaRPr lang="en-US"/>
        </a:p>
      </dgm:t>
    </dgm:pt>
    <dgm:pt modelId="{49226F79-D826-7D4A-A2C0-2438B636CDFF}" type="sibTrans" cxnId="{90698A42-6FA8-5740-BAE8-8D37AF312FA6}">
      <dgm:prSet/>
      <dgm:spPr/>
      <dgm:t>
        <a:bodyPr/>
        <a:lstStyle/>
        <a:p>
          <a:endParaRPr lang="en-US"/>
        </a:p>
      </dgm:t>
    </dgm:pt>
    <dgm:pt modelId="{549F5767-909C-8241-86ED-68FCF49EB838}">
      <dgm:prSet phldrT="[Text]"/>
      <dgm:spPr/>
      <dgm:t>
        <a:bodyPr/>
        <a:lstStyle/>
        <a:p>
          <a:r>
            <a:rPr lang="en-US" dirty="0"/>
            <a:t>Teacher Preparation</a:t>
          </a:r>
        </a:p>
      </dgm:t>
    </dgm:pt>
    <dgm:pt modelId="{82B56C52-AB71-E44C-A509-465C06B1D1EC}" type="parTrans" cxnId="{DBF60540-4C7E-4E42-99B7-E25CB51CBCB6}">
      <dgm:prSet/>
      <dgm:spPr/>
      <dgm:t>
        <a:bodyPr/>
        <a:lstStyle/>
        <a:p>
          <a:endParaRPr lang="en-US"/>
        </a:p>
      </dgm:t>
    </dgm:pt>
    <dgm:pt modelId="{98FC916B-6A27-DF4D-988E-743CB8BD1AD9}" type="sibTrans" cxnId="{DBF60540-4C7E-4E42-99B7-E25CB51CBCB6}">
      <dgm:prSet/>
      <dgm:spPr/>
      <dgm:t>
        <a:bodyPr/>
        <a:lstStyle/>
        <a:p>
          <a:endParaRPr lang="en-US"/>
        </a:p>
      </dgm:t>
    </dgm:pt>
    <dgm:pt modelId="{A05AD0B9-9B27-154D-9FE8-6AFB31D37711}" type="pres">
      <dgm:prSet presAssocID="{42535184-143B-0649-A261-3A546BF39D48}" presName="cycle" presStyleCnt="0">
        <dgm:presLayoutVars>
          <dgm:chMax val="1"/>
          <dgm:dir/>
          <dgm:animLvl val="ctr"/>
          <dgm:resizeHandles val="exact"/>
        </dgm:presLayoutVars>
      </dgm:prSet>
      <dgm:spPr/>
      <dgm:t>
        <a:bodyPr/>
        <a:lstStyle/>
        <a:p>
          <a:endParaRPr lang="en-US"/>
        </a:p>
      </dgm:t>
    </dgm:pt>
    <dgm:pt modelId="{D31B0D39-EE4E-8B4F-82AF-7338B5F4EB2F}" type="pres">
      <dgm:prSet presAssocID="{BBEFBD20-42E2-1C4B-AE88-8D59CF34971D}" presName="centerShape" presStyleLbl="node0" presStyleIdx="0" presStyleCnt="1"/>
      <dgm:spPr/>
      <dgm:t>
        <a:bodyPr/>
        <a:lstStyle/>
        <a:p>
          <a:endParaRPr lang="en-US"/>
        </a:p>
      </dgm:t>
    </dgm:pt>
    <dgm:pt modelId="{3A62AE83-48DA-F74C-8672-C12BCFC72135}" type="pres">
      <dgm:prSet presAssocID="{7D929043-CC45-1946-97A2-C73EB683358D}" presName="parTrans" presStyleLbl="bgSibTrans2D1" presStyleIdx="0" presStyleCnt="3"/>
      <dgm:spPr/>
      <dgm:t>
        <a:bodyPr/>
        <a:lstStyle/>
        <a:p>
          <a:endParaRPr lang="en-US"/>
        </a:p>
      </dgm:t>
    </dgm:pt>
    <dgm:pt modelId="{2512A6D0-4CB0-3C4E-A46C-0EA96E3CA678}" type="pres">
      <dgm:prSet presAssocID="{89CF408E-9993-AD48-A700-A61AAA340789}" presName="node" presStyleLbl="node1" presStyleIdx="0" presStyleCnt="3">
        <dgm:presLayoutVars>
          <dgm:bulletEnabled val="1"/>
        </dgm:presLayoutVars>
      </dgm:prSet>
      <dgm:spPr/>
      <dgm:t>
        <a:bodyPr/>
        <a:lstStyle/>
        <a:p>
          <a:endParaRPr lang="en-US"/>
        </a:p>
      </dgm:t>
    </dgm:pt>
    <dgm:pt modelId="{75E13025-814C-D44B-B560-02D28693D953}" type="pres">
      <dgm:prSet presAssocID="{3C096F62-7021-F74F-B0A0-626B7CF0DD40}" presName="parTrans" presStyleLbl="bgSibTrans2D1" presStyleIdx="1" presStyleCnt="3"/>
      <dgm:spPr/>
      <dgm:t>
        <a:bodyPr/>
        <a:lstStyle/>
        <a:p>
          <a:endParaRPr lang="en-US"/>
        </a:p>
      </dgm:t>
    </dgm:pt>
    <dgm:pt modelId="{FD94EA44-5993-CA41-8CFF-C9FB8387CE69}" type="pres">
      <dgm:prSet presAssocID="{FBEA3701-032D-FC49-9431-EC4A0E00609B}" presName="node" presStyleLbl="node1" presStyleIdx="1" presStyleCnt="3">
        <dgm:presLayoutVars>
          <dgm:bulletEnabled val="1"/>
        </dgm:presLayoutVars>
      </dgm:prSet>
      <dgm:spPr/>
      <dgm:t>
        <a:bodyPr/>
        <a:lstStyle/>
        <a:p>
          <a:endParaRPr lang="en-US"/>
        </a:p>
      </dgm:t>
    </dgm:pt>
    <dgm:pt modelId="{0ABF09EB-9BB4-0241-9D77-74916F8797B9}" type="pres">
      <dgm:prSet presAssocID="{82B56C52-AB71-E44C-A509-465C06B1D1EC}" presName="parTrans" presStyleLbl="bgSibTrans2D1" presStyleIdx="2" presStyleCnt="3"/>
      <dgm:spPr/>
      <dgm:t>
        <a:bodyPr/>
        <a:lstStyle/>
        <a:p>
          <a:endParaRPr lang="en-US"/>
        </a:p>
      </dgm:t>
    </dgm:pt>
    <dgm:pt modelId="{49DFC472-5690-314E-BCF6-98516372DDD5}" type="pres">
      <dgm:prSet presAssocID="{549F5767-909C-8241-86ED-68FCF49EB838}" presName="node" presStyleLbl="node1" presStyleIdx="2" presStyleCnt="3">
        <dgm:presLayoutVars>
          <dgm:bulletEnabled val="1"/>
        </dgm:presLayoutVars>
      </dgm:prSet>
      <dgm:spPr/>
      <dgm:t>
        <a:bodyPr/>
        <a:lstStyle/>
        <a:p>
          <a:endParaRPr lang="en-US"/>
        </a:p>
      </dgm:t>
    </dgm:pt>
  </dgm:ptLst>
  <dgm:cxnLst>
    <dgm:cxn modelId="{0DF2F8ED-C995-4B41-B7FE-A30F2AF1CC64}" type="presOf" srcId="{3C096F62-7021-F74F-B0A0-626B7CF0DD40}" destId="{75E13025-814C-D44B-B560-02D28693D953}" srcOrd="0" destOrd="0" presId="urn:microsoft.com/office/officeart/2005/8/layout/radial4"/>
    <dgm:cxn modelId="{DF4C418F-EF87-A947-9A01-3B95569CAF29}" type="presOf" srcId="{BBEFBD20-42E2-1C4B-AE88-8D59CF34971D}" destId="{D31B0D39-EE4E-8B4F-82AF-7338B5F4EB2F}" srcOrd="0" destOrd="0" presId="urn:microsoft.com/office/officeart/2005/8/layout/radial4"/>
    <dgm:cxn modelId="{90E85340-7B26-2146-8D11-8F5CF47706C7}" type="presOf" srcId="{549F5767-909C-8241-86ED-68FCF49EB838}" destId="{49DFC472-5690-314E-BCF6-98516372DDD5}" srcOrd="0" destOrd="0" presId="urn:microsoft.com/office/officeart/2005/8/layout/radial4"/>
    <dgm:cxn modelId="{204AFE5B-2EEA-D447-9132-5EDF48E432FD}" type="presOf" srcId="{82B56C52-AB71-E44C-A509-465C06B1D1EC}" destId="{0ABF09EB-9BB4-0241-9D77-74916F8797B9}" srcOrd="0" destOrd="0" presId="urn:microsoft.com/office/officeart/2005/8/layout/radial4"/>
    <dgm:cxn modelId="{5E174AF4-DBB5-D045-8A13-3C58F8D608DE}" srcId="{42535184-143B-0649-A261-3A546BF39D48}" destId="{BBEFBD20-42E2-1C4B-AE88-8D59CF34971D}" srcOrd="0" destOrd="0" parTransId="{DE431B18-4003-A341-A5EF-AC560EF28FE7}" sibTransId="{B4A784E1-AF31-354F-9CC8-0A8F82F795E8}"/>
    <dgm:cxn modelId="{90698A42-6FA8-5740-BAE8-8D37AF312FA6}" srcId="{BBEFBD20-42E2-1C4B-AE88-8D59CF34971D}" destId="{FBEA3701-032D-FC49-9431-EC4A0E00609B}" srcOrd="1" destOrd="0" parTransId="{3C096F62-7021-F74F-B0A0-626B7CF0DD40}" sibTransId="{49226F79-D826-7D4A-A2C0-2438B636CDFF}"/>
    <dgm:cxn modelId="{85569B40-9385-F545-B76F-9AA2C2917FAE}" type="presOf" srcId="{7D929043-CC45-1946-97A2-C73EB683358D}" destId="{3A62AE83-48DA-F74C-8672-C12BCFC72135}" srcOrd="0" destOrd="0" presId="urn:microsoft.com/office/officeart/2005/8/layout/radial4"/>
    <dgm:cxn modelId="{B1CC292C-FF20-6B40-B488-59EA30C16974}" type="presOf" srcId="{89CF408E-9993-AD48-A700-A61AAA340789}" destId="{2512A6D0-4CB0-3C4E-A46C-0EA96E3CA678}" srcOrd="0" destOrd="0" presId="urn:microsoft.com/office/officeart/2005/8/layout/radial4"/>
    <dgm:cxn modelId="{DBF60540-4C7E-4E42-99B7-E25CB51CBCB6}" srcId="{BBEFBD20-42E2-1C4B-AE88-8D59CF34971D}" destId="{549F5767-909C-8241-86ED-68FCF49EB838}" srcOrd="2" destOrd="0" parTransId="{82B56C52-AB71-E44C-A509-465C06B1D1EC}" sibTransId="{98FC916B-6A27-DF4D-988E-743CB8BD1AD9}"/>
    <dgm:cxn modelId="{02D25052-471D-644C-9041-76DD8F742813}" srcId="{BBEFBD20-42E2-1C4B-AE88-8D59CF34971D}" destId="{89CF408E-9993-AD48-A700-A61AAA340789}" srcOrd="0" destOrd="0" parTransId="{7D929043-CC45-1946-97A2-C73EB683358D}" sibTransId="{69BBEDC3-7733-3C45-BDBE-D9E160D15860}"/>
    <dgm:cxn modelId="{0AAE28F7-3E8F-ED46-8F77-7FB9DB21A065}" type="presOf" srcId="{FBEA3701-032D-FC49-9431-EC4A0E00609B}" destId="{FD94EA44-5993-CA41-8CFF-C9FB8387CE69}" srcOrd="0" destOrd="0" presId="urn:microsoft.com/office/officeart/2005/8/layout/radial4"/>
    <dgm:cxn modelId="{AC2FC15A-DAE4-0D4D-8B86-F6B15CEBA74B}" type="presOf" srcId="{42535184-143B-0649-A261-3A546BF39D48}" destId="{A05AD0B9-9B27-154D-9FE8-6AFB31D37711}" srcOrd="0" destOrd="0" presId="urn:microsoft.com/office/officeart/2005/8/layout/radial4"/>
    <dgm:cxn modelId="{884A74FE-1395-8549-AA48-5F2CC077CE97}" type="presParOf" srcId="{A05AD0B9-9B27-154D-9FE8-6AFB31D37711}" destId="{D31B0D39-EE4E-8B4F-82AF-7338B5F4EB2F}" srcOrd="0" destOrd="0" presId="urn:microsoft.com/office/officeart/2005/8/layout/radial4"/>
    <dgm:cxn modelId="{FEA3F6B4-0460-BE44-8B0E-9206076BDF80}" type="presParOf" srcId="{A05AD0B9-9B27-154D-9FE8-6AFB31D37711}" destId="{3A62AE83-48DA-F74C-8672-C12BCFC72135}" srcOrd="1" destOrd="0" presId="urn:microsoft.com/office/officeart/2005/8/layout/radial4"/>
    <dgm:cxn modelId="{E1D213C9-9D79-374A-B086-86ED9379C237}" type="presParOf" srcId="{A05AD0B9-9B27-154D-9FE8-6AFB31D37711}" destId="{2512A6D0-4CB0-3C4E-A46C-0EA96E3CA678}" srcOrd="2" destOrd="0" presId="urn:microsoft.com/office/officeart/2005/8/layout/radial4"/>
    <dgm:cxn modelId="{3CB469A2-5BD1-5A4D-A7DA-30AFC3A2D7B3}" type="presParOf" srcId="{A05AD0B9-9B27-154D-9FE8-6AFB31D37711}" destId="{75E13025-814C-D44B-B560-02D28693D953}" srcOrd="3" destOrd="0" presId="urn:microsoft.com/office/officeart/2005/8/layout/radial4"/>
    <dgm:cxn modelId="{48FB8B2F-224A-CB47-9DB4-E4D402C3F7B3}" type="presParOf" srcId="{A05AD0B9-9B27-154D-9FE8-6AFB31D37711}" destId="{FD94EA44-5993-CA41-8CFF-C9FB8387CE69}" srcOrd="4" destOrd="0" presId="urn:microsoft.com/office/officeart/2005/8/layout/radial4"/>
    <dgm:cxn modelId="{4BD21262-E325-B84A-97CC-D20B084D38FD}" type="presParOf" srcId="{A05AD0B9-9B27-154D-9FE8-6AFB31D37711}" destId="{0ABF09EB-9BB4-0241-9D77-74916F8797B9}" srcOrd="5" destOrd="0" presId="urn:microsoft.com/office/officeart/2005/8/layout/radial4"/>
    <dgm:cxn modelId="{39DD64C3-BE32-6844-AD09-6C80C4ED9EEB}" type="presParOf" srcId="{A05AD0B9-9B27-154D-9FE8-6AFB31D37711}" destId="{49DFC472-5690-314E-BCF6-98516372DDD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3C7620-C010-419B-B385-0109ADA161FE}"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8409137D-5F03-42F1-9CBC-CB59123813FE}">
      <dgm:prSet phldrT="[Text]" custT="1"/>
      <dgm:spPr/>
      <dgm:t>
        <a:bodyPr/>
        <a:lstStyle/>
        <a:p>
          <a:r>
            <a:rPr lang="en-US" sz="2400" dirty="0"/>
            <a:t>Cognitive</a:t>
          </a:r>
        </a:p>
      </dgm:t>
    </dgm:pt>
    <dgm:pt modelId="{9C9A1210-96A5-4175-9EBF-B8FF2B4E9A09}" type="parTrans" cxnId="{106D494E-E230-485F-882D-1C1E6C574FB5}">
      <dgm:prSet/>
      <dgm:spPr/>
      <dgm:t>
        <a:bodyPr/>
        <a:lstStyle/>
        <a:p>
          <a:endParaRPr lang="en-US"/>
        </a:p>
      </dgm:t>
    </dgm:pt>
    <dgm:pt modelId="{ACCAAD20-E71E-44CC-B813-82A665CF583C}" type="sibTrans" cxnId="{106D494E-E230-485F-882D-1C1E6C574FB5}">
      <dgm:prSet/>
      <dgm:spPr/>
      <dgm:t>
        <a:bodyPr/>
        <a:lstStyle/>
        <a:p>
          <a:endParaRPr lang="en-US"/>
        </a:p>
      </dgm:t>
    </dgm:pt>
    <dgm:pt modelId="{11A4F295-1D8C-48D4-AC20-9EF7EA7B720A}">
      <dgm:prSet phldrT="[Text]" custT="1"/>
      <dgm:spPr/>
      <dgm:t>
        <a:bodyPr/>
        <a:lstStyle/>
        <a:p>
          <a:r>
            <a:rPr lang="en-US" sz="2400" dirty="0"/>
            <a:t>Social</a:t>
          </a:r>
        </a:p>
      </dgm:t>
    </dgm:pt>
    <dgm:pt modelId="{154BCFB4-6CEF-4AA9-82DE-3DD405D0AF13}" type="parTrans" cxnId="{9B674F48-14AB-4813-95A2-38F6053B3629}">
      <dgm:prSet/>
      <dgm:spPr/>
      <dgm:t>
        <a:bodyPr/>
        <a:lstStyle/>
        <a:p>
          <a:endParaRPr lang="en-US"/>
        </a:p>
      </dgm:t>
    </dgm:pt>
    <dgm:pt modelId="{A3E3F940-E12F-4F32-B429-6319C19141A9}" type="sibTrans" cxnId="{9B674F48-14AB-4813-95A2-38F6053B3629}">
      <dgm:prSet/>
      <dgm:spPr/>
      <dgm:t>
        <a:bodyPr/>
        <a:lstStyle/>
        <a:p>
          <a:endParaRPr lang="en-US"/>
        </a:p>
      </dgm:t>
    </dgm:pt>
    <dgm:pt modelId="{D2A5F388-EFA5-46AF-BF5C-97D8EAA0D110}">
      <dgm:prSet phldrT="[Text]" custT="1"/>
      <dgm:spPr/>
      <dgm:t>
        <a:bodyPr/>
        <a:lstStyle/>
        <a:p>
          <a:r>
            <a:rPr lang="en-US" sz="2400" dirty="0"/>
            <a:t>Affective</a:t>
          </a:r>
        </a:p>
      </dgm:t>
    </dgm:pt>
    <dgm:pt modelId="{119582B8-0B96-47E2-A2A5-3D642125323A}" type="parTrans" cxnId="{0613BB68-6A1C-4E75-B384-70C4533CB41F}">
      <dgm:prSet/>
      <dgm:spPr/>
      <dgm:t>
        <a:bodyPr/>
        <a:lstStyle/>
        <a:p>
          <a:endParaRPr lang="en-US"/>
        </a:p>
      </dgm:t>
    </dgm:pt>
    <dgm:pt modelId="{37B1EAB9-83E3-490D-A0BE-E5A38880C2EB}" type="sibTrans" cxnId="{0613BB68-6A1C-4E75-B384-70C4533CB41F}">
      <dgm:prSet/>
      <dgm:spPr/>
      <dgm:t>
        <a:bodyPr/>
        <a:lstStyle/>
        <a:p>
          <a:endParaRPr lang="en-US"/>
        </a:p>
      </dgm:t>
    </dgm:pt>
    <dgm:pt modelId="{1AD5DDAF-0426-42F4-AA45-A01620DCBC55}" type="pres">
      <dgm:prSet presAssocID="{563C7620-C010-419B-B385-0109ADA161FE}" presName="cycle" presStyleCnt="0">
        <dgm:presLayoutVars>
          <dgm:dir/>
          <dgm:resizeHandles val="exact"/>
        </dgm:presLayoutVars>
      </dgm:prSet>
      <dgm:spPr/>
      <dgm:t>
        <a:bodyPr/>
        <a:lstStyle/>
        <a:p>
          <a:endParaRPr lang="en-US"/>
        </a:p>
      </dgm:t>
    </dgm:pt>
    <dgm:pt modelId="{D8F1066C-C0C0-44DA-8CD1-F11DBFF036DB}" type="pres">
      <dgm:prSet presAssocID="{8409137D-5F03-42F1-9CBC-CB59123813FE}" presName="node" presStyleLbl="node1" presStyleIdx="0" presStyleCnt="3" custScaleY="67461" custRadScaleRad="97493" custRadScaleInc="226">
        <dgm:presLayoutVars>
          <dgm:bulletEnabled val="1"/>
        </dgm:presLayoutVars>
      </dgm:prSet>
      <dgm:spPr/>
      <dgm:t>
        <a:bodyPr/>
        <a:lstStyle/>
        <a:p>
          <a:endParaRPr lang="en-US"/>
        </a:p>
      </dgm:t>
    </dgm:pt>
    <dgm:pt modelId="{DD416E5E-098D-47E9-B0FA-2A248F457450}" type="pres">
      <dgm:prSet presAssocID="{8409137D-5F03-42F1-9CBC-CB59123813FE}" presName="spNode" presStyleCnt="0"/>
      <dgm:spPr/>
    </dgm:pt>
    <dgm:pt modelId="{CE4E9A08-BF02-4286-9F27-CC212EBDAFA8}" type="pres">
      <dgm:prSet presAssocID="{ACCAAD20-E71E-44CC-B813-82A665CF583C}" presName="sibTrans" presStyleLbl="sibTrans1D1" presStyleIdx="0" presStyleCnt="3"/>
      <dgm:spPr/>
      <dgm:t>
        <a:bodyPr/>
        <a:lstStyle/>
        <a:p>
          <a:endParaRPr lang="en-US"/>
        </a:p>
      </dgm:t>
    </dgm:pt>
    <dgm:pt modelId="{96823595-D500-407C-9904-29D072BB0DAD}" type="pres">
      <dgm:prSet presAssocID="{11A4F295-1D8C-48D4-AC20-9EF7EA7B720A}" presName="node" presStyleLbl="node1" presStyleIdx="1" presStyleCnt="3" custScaleY="67015">
        <dgm:presLayoutVars>
          <dgm:bulletEnabled val="1"/>
        </dgm:presLayoutVars>
      </dgm:prSet>
      <dgm:spPr/>
      <dgm:t>
        <a:bodyPr/>
        <a:lstStyle/>
        <a:p>
          <a:endParaRPr lang="en-US"/>
        </a:p>
      </dgm:t>
    </dgm:pt>
    <dgm:pt modelId="{026C920C-28AB-4DD4-950F-2DE358D7875A}" type="pres">
      <dgm:prSet presAssocID="{11A4F295-1D8C-48D4-AC20-9EF7EA7B720A}" presName="spNode" presStyleCnt="0"/>
      <dgm:spPr/>
    </dgm:pt>
    <dgm:pt modelId="{F5DAD825-0C74-48D6-A494-3B187199A2D6}" type="pres">
      <dgm:prSet presAssocID="{A3E3F940-E12F-4F32-B429-6319C19141A9}" presName="sibTrans" presStyleLbl="sibTrans1D1" presStyleIdx="1" presStyleCnt="3"/>
      <dgm:spPr/>
      <dgm:t>
        <a:bodyPr/>
        <a:lstStyle/>
        <a:p>
          <a:endParaRPr lang="en-US"/>
        </a:p>
      </dgm:t>
    </dgm:pt>
    <dgm:pt modelId="{ADF1B2BD-B36F-4DD5-8830-EB6D7F551A39}" type="pres">
      <dgm:prSet presAssocID="{D2A5F388-EFA5-46AF-BF5C-97D8EAA0D110}" presName="node" presStyleLbl="node1" presStyleIdx="2" presStyleCnt="3" custScaleY="67015">
        <dgm:presLayoutVars>
          <dgm:bulletEnabled val="1"/>
        </dgm:presLayoutVars>
      </dgm:prSet>
      <dgm:spPr/>
      <dgm:t>
        <a:bodyPr/>
        <a:lstStyle/>
        <a:p>
          <a:endParaRPr lang="en-US"/>
        </a:p>
      </dgm:t>
    </dgm:pt>
    <dgm:pt modelId="{C67ABEE9-2DA6-4970-B7FE-3C2BB624187E}" type="pres">
      <dgm:prSet presAssocID="{D2A5F388-EFA5-46AF-BF5C-97D8EAA0D110}" presName="spNode" presStyleCnt="0"/>
      <dgm:spPr/>
    </dgm:pt>
    <dgm:pt modelId="{3C76EDC0-618C-43E4-A50D-0E33F1ABA8BD}" type="pres">
      <dgm:prSet presAssocID="{37B1EAB9-83E3-490D-A0BE-E5A38880C2EB}" presName="sibTrans" presStyleLbl="sibTrans1D1" presStyleIdx="2" presStyleCnt="3"/>
      <dgm:spPr/>
      <dgm:t>
        <a:bodyPr/>
        <a:lstStyle/>
        <a:p>
          <a:endParaRPr lang="en-US"/>
        </a:p>
      </dgm:t>
    </dgm:pt>
  </dgm:ptLst>
  <dgm:cxnLst>
    <dgm:cxn modelId="{D9193518-9CF4-594F-9599-3E260B85005E}" type="presOf" srcId="{A3E3F940-E12F-4F32-B429-6319C19141A9}" destId="{F5DAD825-0C74-48D6-A494-3B187199A2D6}" srcOrd="0" destOrd="0" presId="urn:microsoft.com/office/officeart/2005/8/layout/cycle5"/>
    <dgm:cxn modelId="{1CDBA3C1-20E6-E842-B244-ADFE71B883E6}" type="presOf" srcId="{11A4F295-1D8C-48D4-AC20-9EF7EA7B720A}" destId="{96823595-D500-407C-9904-29D072BB0DAD}" srcOrd="0" destOrd="0" presId="urn:microsoft.com/office/officeart/2005/8/layout/cycle5"/>
    <dgm:cxn modelId="{8BF87DD2-6E8B-CD4C-8690-6ABBF8904E4E}" type="presOf" srcId="{ACCAAD20-E71E-44CC-B813-82A665CF583C}" destId="{CE4E9A08-BF02-4286-9F27-CC212EBDAFA8}" srcOrd="0" destOrd="0" presId="urn:microsoft.com/office/officeart/2005/8/layout/cycle5"/>
    <dgm:cxn modelId="{074F8EFD-6A66-694A-A1C1-08FCDA68DE6D}" type="presOf" srcId="{37B1EAB9-83E3-490D-A0BE-E5A38880C2EB}" destId="{3C76EDC0-618C-43E4-A50D-0E33F1ABA8BD}" srcOrd="0" destOrd="0" presId="urn:microsoft.com/office/officeart/2005/8/layout/cycle5"/>
    <dgm:cxn modelId="{0613BB68-6A1C-4E75-B384-70C4533CB41F}" srcId="{563C7620-C010-419B-B385-0109ADA161FE}" destId="{D2A5F388-EFA5-46AF-BF5C-97D8EAA0D110}" srcOrd="2" destOrd="0" parTransId="{119582B8-0B96-47E2-A2A5-3D642125323A}" sibTransId="{37B1EAB9-83E3-490D-A0BE-E5A38880C2EB}"/>
    <dgm:cxn modelId="{89F0FFBF-F8CA-E243-87E8-DB3EC12EE797}" type="presOf" srcId="{8409137D-5F03-42F1-9CBC-CB59123813FE}" destId="{D8F1066C-C0C0-44DA-8CD1-F11DBFF036DB}" srcOrd="0" destOrd="0" presId="urn:microsoft.com/office/officeart/2005/8/layout/cycle5"/>
    <dgm:cxn modelId="{106D494E-E230-485F-882D-1C1E6C574FB5}" srcId="{563C7620-C010-419B-B385-0109ADA161FE}" destId="{8409137D-5F03-42F1-9CBC-CB59123813FE}" srcOrd="0" destOrd="0" parTransId="{9C9A1210-96A5-4175-9EBF-B8FF2B4E9A09}" sibTransId="{ACCAAD20-E71E-44CC-B813-82A665CF583C}"/>
    <dgm:cxn modelId="{D1F7BA61-9D65-3F49-B22F-57BCFE5575CF}" type="presOf" srcId="{D2A5F388-EFA5-46AF-BF5C-97D8EAA0D110}" destId="{ADF1B2BD-B36F-4DD5-8830-EB6D7F551A39}" srcOrd="0" destOrd="0" presId="urn:microsoft.com/office/officeart/2005/8/layout/cycle5"/>
    <dgm:cxn modelId="{9B674F48-14AB-4813-95A2-38F6053B3629}" srcId="{563C7620-C010-419B-B385-0109ADA161FE}" destId="{11A4F295-1D8C-48D4-AC20-9EF7EA7B720A}" srcOrd="1" destOrd="0" parTransId="{154BCFB4-6CEF-4AA9-82DE-3DD405D0AF13}" sibTransId="{A3E3F940-E12F-4F32-B429-6319C19141A9}"/>
    <dgm:cxn modelId="{63CB1539-68F7-9241-9EFC-EE52C107579F}" type="presOf" srcId="{563C7620-C010-419B-B385-0109ADA161FE}" destId="{1AD5DDAF-0426-42F4-AA45-A01620DCBC55}" srcOrd="0" destOrd="0" presId="urn:microsoft.com/office/officeart/2005/8/layout/cycle5"/>
    <dgm:cxn modelId="{17CEC905-AB7A-DD46-A8FF-8A9D7176E7A8}" type="presParOf" srcId="{1AD5DDAF-0426-42F4-AA45-A01620DCBC55}" destId="{D8F1066C-C0C0-44DA-8CD1-F11DBFF036DB}" srcOrd="0" destOrd="0" presId="urn:microsoft.com/office/officeart/2005/8/layout/cycle5"/>
    <dgm:cxn modelId="{C96A1E52-2FE3-5F40-919F-85DD79E5B298}" type="presParOf" srcId="{1AD5DDAF-0426-42F4-AA45-A01620DCBC55}" destId="{DD416E5E-098D-47E9-B0FA-2A248F457450}" srcOrd="1" destOrd="0" presId="urn:microsoft.com/office/officeart/2005/8/layout/cycle5"/>
    <dgm:cxn modelId="{4FC217F3-056B-674C-8530-476CED360EF5}" type="presParOf" srcId="{1AD5DDAF-0426-42F4-AA45-A01620DCBC55}" destId="{CE4E9A08-BF02-4286-9F27-CC212EBDAFA8}" srcOrd="2" destOrd="0" presId="urn:microsoft.com/office/officeart/2005/8/layout/cycle5"/>
    <dgm:cxn modelId="{67DC26AC-6836-514C-833E-C381FCF1E90C}" type="presParOf" srcId="{1AD5DDAF-0426-42F4-AA45-A01620DCBC55}" destId="{96823595-D500-407C-9904-29D072BB0DAD}" srcOrd="3" destOrd="0" presId="urn:microsoft.com/office/officeart/2005/8/layout/cycle5"/>
    <dgm:cxn modelId="{D132B7FA-631F-E84F-B092-88E8F0B758DD}" type="presParOf" srcId="{1AD5DDAF-0426-42F4-AA45-A01620DCBC55}" destId="{026C920C-28AB-4DD4-950F-2DE358D7875A}" srcOrd="4" destOrd="0" presId="urn:microsoft.com/office/officeart/2005/8/layout/cycle5"/>
    <dgm:cxn modelId="{74A1680E-A27D-3044-AC04-01B9F82A13B1}" type="presParOf" srcId="{1AD5DDAF-0426-42F4-AA45-A01620DCBC55}" destId="{F5DAD825-0C74-48D6-A494-3B187199A2D6}" srcOrd="5" destOrd="0" presId="urn:microsoft.com/office/officeart/2005/8/layout/cycle5"/>
    <dgm:cxn modelId="{76A4807A-5F2B-A24B-9AC5-CB595E0B6324}" type="presParOf" srcId="{1AD5DDAF-0426-42F4-AA45-A01620DCBC55}" destId="{ADF1B2BD-B36F-4DD5-8830-EB6D7F551A39}" srcOrd="6" destOrd="0" presId="urn:microsoft.com/office/officeart/2005/8/layout/cycle5"/>
    <dgm:cxn modelId="{24CCE79A-5C56-E94F-81C2-20FA2FBAD34B}" type="presParOf" srcId="{1AD5DDAF-0426-42F4-AA45-A01620DCBC55}" destId="{C67ABEE9-2DA6-4970-B7FE-3C2BB624187E}" srcOrd="7" destOrd="0" presId="urn:microsoft.com/office/officeart/2005/8/layout/cycle5"/>
    <dgm:cxn modelId="{B69BA8D2-3A01-6640-98C8-848030A952BA}" type="presParOf" srcId="{1AD5DDAF-0426-42F4-AA45-A01620DCBC55}" destId="{3C76EDC0-618C-43E4-A50D-0E33F1ABA8B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667F65-3D9C-174D-A8AE-87698C88AC19}" type="doc">
      <dgm:prSet loTypeId="urn:microsoft.com/office/officeart/2005/8/layout/hierarchy1" loCatId="" qsTypeId="urn:microsoft.com/office/officeart/2005/8/quickstyle/simple4" qsCatId="simple" csTypeId="urn:microsoft.com/office/officeart/2005/8/colors/colorful4" csCatId="colorful" phldr="1"/>
      <dgm:spPr/>
      <dgm:t>
        <a:bodyPr/>
        <a:lstStyle/>
        <a:p>
          <a:endParaRPr lang="en-US"/>
        </a:p>
      </dgm:t>
    </dgm:pt>
    <dgm:pt modelId="{559A9824-7299-8144-876B-D86B95B1A323}">
      <dgm:prSet phldrT="[Text]" custT="1"/>
      <dgm:spPr/>
      <dgm:t>
        <a:bodyPr/>
        <a:lstStyle/>
        <a:p>
          <a:r>
            <a:rPr lang="en-US" sz="1800" b="1" dirty="0"/>
            <a:t>Bilingual Education</a:t>
          </a:r>
        </a:p>
      </dgm:t>
    </dgm:pt>
    <dgm:pt modelId="{51FC51A1-4FD7-974F-A7C2-B8DF552E6BB0}" type="parTrans" cxnId="{9A52D6AC-A06F-B14F-9F60-B560C056A472}">
      <dgm:prSet/>
      <dgm:spPr/>
      <dgm:t>
        <a:bodyPr/>
        <a:lstStyle/>
        <a:p>
          <a:endParaRPr lang="en-US"/>
        </a:p>
      </dgm:t>
    </dgm:pt>
    <dgm:pt modelId="{B0E1E45A-E8D0-EE40-9BA3-49CD9C78D662}" type="sibTrans" cxnId="{9A52D6AC-A06F-B14F-9F60-B560C056A472}">
      <dgm:prSet/>
      <dgm:spPr/>
      <dgm:t>
        <a:bodyPr/>
        <a:lstStyle/>
        <a:p>
          <a:endParaRPr lang="en-US"/>
        </a:p>
      </dgm:t>
    </dgm:pt>
    <dgm:pt modelId="{8C33FAE6-50DC-1447-BD80-CDE48C08C5CC}">
      <dgm:prSet phldrT="[Text]" custT="1"/>
      <dgm:spPr/>
      <dgm:t>
        <a:bodyPr/>
        <a:lstStyle/>
        <a:p>
          <a:r>
            <a:rPr lang="en-US" sz="1800" dirty="0"/>
            <a:t>Remedial ( - )</a:t>
          </a:r>
        </a:p>
      </dgm:t>
    </dgm:pt>
    <dgm:pt modelId="{66B1C281-2E8F-2B46-ADB0-B2172E4ABC13}" type="parTrans" cxnId="{6420C730-EF2E-B84C-9060-460F2832FA98}">
      <dgm:prSet/>
      <dgm:spPr/>
      <dgm:t>
        <a:bodyPr/>
        <a:lstStyle/>
        <a:p>
          <a:endParaRPr lang="en-US"/>
        </a:p>
      </dgm:t>
    </dgm:pt>
    <dgm:pt modelId="{8F34D513-6FA4-D54D-BBE0-210A6A499AE5}" type="sibTrans" cxnId="{6420C730-EF2E-B84C-9060-460F2832FA98}">
      <dgm:prSet/>
      <dgm:spPr/>
      <dgm:t>
        <a:bodyPr/>
        <a:lstStyle/>
        <a:p>
          <a:endParaRPr lang="en-US"/>
        </a:p>
      </dgm:t>
    </dgm:pt>
    <dgm:pt modelId="{F11D412A-CAE9-F441-91CF-32F404C4B0A3}">
      <dgm:prSet phldrT="[Text]"/>
      <dgm:spPr/>
      <dgm:t>
        <a:bodyPr/>
        <a:lstStyle/>
        <a:p>
          <a:r>
            <a:rPr lang="en-US" dirty="0"/>
            <a:t>Immersion</a:t>
          </a:r>
        </a:p>
      </dgm:t>
    </dgm:pt>
    <dgm:pt modelId="{B05E036E-A58A-1743-A0A4-7F3E269BDEF8}" type="parTrans" cxnId="{0B544F30-67F7-FC44-AB39-210746532FFE}">
      <dgm:prSet/>
      <dgm:spPr/>
      <dgm:t>
        <a:bodyPr/>
        <a:lstStyle/>
        <a:p>
          <a:endParaRPr lang="en-US"/>
        </a:p>
      </dgm:t>
    </dgm:pt>
    <dgm:pt modelId="{3D34D569-E178-524B-8EF4-8B6B0D14DDCC}" type="sibTrans" cxnId="{0B544F30-67F7-FC44-AB39-210746532FFE}">
      <dgm:prSet/>
      <dgm:spPr/>
      <dgm:t>
        <a:bodyPr/>
        <a:lstStyle/>
        <a:p>
          <a:endParaRPr lang="en-US"/>
        </a:p>
      </dgm:t>
    </dgm:pt>
    <dgm:pt modelId="{578368D0-9138-744E-A5E8-37FB013956E6}">
      <dgm:prSet phldrT="[Text]"/>
      <dgm:spPr/>
      <dgm:t>
        <a:bodyPr/>
        <a:lstStyle/>
        <a:p>
          <a:r>
            <a:rPr lang="en-US" dirty="0"/>
            <a:t>Early Exit</a:t>
          </a:r>
        </a:p>
      </dgm:t>
    </dgm:pt>
    <dgm:pt modelId="{C498FFB7-3FC4-C246-A155-633493695522}" type="parTrans" cxnId="{9A72EB8E-F671-544E-B096-6D0D06845C82}">
      <dgm:prSet/>
      <dgm:spPr/>
      <dgm:t>
        <a:bodyPr/>
        <a:lstStyle/>
        <a:p>
          <a:endParaRPr lang="en-US"/>
        </a:p>
      </dgm:t>
    </dgm:pt>
    <dgm:pt modelId="{B5730952-7FB8-BE4D-B29F-88D37C882D07}" type="sibTrans" cxnId="{9A72EB8E-F671-544E-B096-6D0D06845C82}">
      <dgm:prSet/>
      <dgm:spPr/>
      <dgm:t>
        <a:bodyPr/>
        <a:lstStyle/>
        <a:p>
          <a:endParaRPr lang="en-US"/>
        </a:p>
      </dgm:t>
    </dgm:pt>
    <dgm:pt modelId="{7E534D04-0951-E14C-8582-E97FB31774C7}">
      <dgm:prSet phldrT="[Text]" custT="1"/>
      <dgm:spPr/>
      <dgm:t>
        <a:bodyPr/>
        <a:lstStyle/>
        <a:p>
          <a:r>
            <a:rPr lang="en-US" sz="1800" dirty="0"/>
            <a:t>Enrichment (+)</a:t>
          </a:r>
        </a:p>
      </dgm:t>
    </dgm:pt>
    <dgm:pt modelId="{6CE93057-AFF5-594A-8725-D3F2FE7E7910}" type="parTrans" cxnId="{0BF61E89-906B-7F44-8081-4C3D87907203}">
      <dgm:prSet/>
      <dgm:spPr/>
      <dgm:t>
        <a:bodyPr/>
        <a:lstStyle/>
        <a:p>
          <a:endParaRPr lang="en-US"/>
        </a:p>
      </dgm:t>
    </dgm:pt>
    <dgm:pt modelId="{5518C90B-B1D0-0641-8371-5A8FA0068C2B}" type="sibTrans" cxnId="{0BF61E89-906B-7F44-8081-4C3D87907203}">
      <dgm:prSet/>
      <dgm:spPr/>
      <dgm:t>
        <a:bodyPr/>
        <a:lstStyle/>
        <a:p>
          <a:endParaRPr lang="en-US"/>
        </a:p>
      </dgm:t>
    </dgm:pt>
    <dgm:pt modelId="{B544A707-CB18-B149-9ABB-D3403167651B}">
      <dgm:prSet phldrT="[Text]"/>
      <dgm:spPr/>
      <dgm:t>
        <a:bodyPr/>
        <a:lstStyle/>
        <a:p>
          <a:r>
            <a:rPr lang="en-US" dirty="0"/>
            <a:t>Late Exit</a:t>
          </a:r>
        </a:p>
      </dgm:t>
    </dgm:pt>
    <dgm:pt modelId="{321AE229-0E66-164E-8CD6-B2D5DDF16B7E}" type="parTrans" cxnId="{BC8A6A2D-F359-6049-88F7-D59634CB8E92}">
      <dgm:prSet/>
      <dgm:spPr/>
      <dgm:t>
        <a:bodyPr/>
        <a:lstStyle/>
        <a:p>
          <a:endParaRPr lang="en-US"/>
        </a:p>
      </dgm:t>
    </dgm:pt>
    <dgm:pt modelId="{DB2DF5F5-FBE7-774A-A089-68AA1AFC7089}" type="sibTrans" cxnId="{BC8A6A2D-F359-6049-88F7-D59634CB8E92}">
      <dgm:prSet/>
      <dgm:spPr/>
      <dgm:t>
        <a:bodyPr/>
        <a:lstStyle/>
        <a:p>
          <a:endParaRPr lang="en-US"/>
        </a:p>
      </dgm:t>
    </dgm:pt>
    <dgm:pt modelId="{380221AB-CB6B-554D-8F88-FA0D6815BC77}">
      <dgm:prSet phldrT="[Text]"/>
      <dgm:spPr/>
      <dgm:t>
        <a:bodyPr/>
        <a:lstStyle/>
        <a:p>
          <a:r>
            <a:rPr lang="en-US" dirty="0"/>
            <a:t>Dual Language</a:t>
          </a:r>
        </a:p>
      </dgm:t>
    </dgm:pt>
    <dgm:pt modelId="{6B8BB77D-E016-8343-BBE5-D628AE5897B7}" type="parTrans" cxnId="{B9B04FF2-091F-414D-961F-1038A58841B3}">
      <dgm:prSet/>
      <dgm:spPr/>
      <dgm:t>
        <a:bodyPr/>
        <a:lstStyle/>
        <a:p>
          <a:endParaRPr lang="en-US"/>
        </a:p>
      </dgm:t>
    </dgm:pt>
    <dgm:pt modelId="{B0652F2C-85BF-9040-80FF-53FED11C4AF7}" type="sibTrans" cxnId="{B9B04FF2-091F-414D-961F-1038A58841B3}">
      <dgm:prSet/>
      <dgm:spPr/>
      <dgm:t>
        <a:bodyPr/>
        <a:lstStyle/>
        <a:p>
          <a:endParaRPr lang="en-US"/>
        </a:p>
      </dgm:t>
    </dgm:pt>
    <dgm:pt modelId="{F714BFB8-3729-1748-AEA5-DDCC47A90B1D}">
      <dgm:prSet phldrT="[Text]"/>
      <dgm:spPr/>
      <dgm:t>
        <a:bodyPr/>
        <a:lstStyle/>
        <a:p>
          <a:r>
            <a:rPr lang="en-US" dirty="0"/>
            <a:t>One-Way</a:t>
          </a:r>
        </a:p>
      </dgm:t>
    </dgm:pt>
    <dgm:pt modelId="{2BA76D9F-5EDB-7B48-8BCA-99B2484E3B79}" type="parTrans" cxnId="{8055D15C-E8E3-154F-913E-ABDCE47CF7C4}">
      <dgm:prSet/>
      <dgm:spPr/>
      <dgm:t>
        <a:bodyPr/>
        <a:lstStyle/>
        <a:p>
          <a:endParaRPr lang="en-US"/>
        </a:p>
      </dgm:t>
    </dgm:pt>
    <dgm:pt modelId="{C89CA218-C150-D44E-9835-C34058CE9187}" type="sibTrans" cxnId="{8055D15C-E8E3-154F-913E-ABDCE47CF7C4}">
      <dgm:prSet/>
      <dgm:spPr/>
      <dgm:t>
        <a:bodyPr/>
        <a:lstStyle/>
        <a:p>
          <a:endParaRPr lang="en-US"/>
        </a:p>
      </dgm:t>
    </dgm:pt>
    <dgm:pt modelId="{CC1194B2-D97B-5444-AD45-96965D0B61FB}">
      <dgm:prSet phldrT="[Text]"/>
      <dgm:spPr/>
      <dgm:t>
        <a:bodyPr/>
        <a:lstStyle/>
        <a:p>
          <a:r>
            <a:rPr lang="en-US" dirty="0"/>
            <a:t>Two-Way</a:t>
          </a:r>
        </a:p>
      </dgm:t>
    </dgm:pt>
    <dgm:pt modelId="{807C16D2-BE07-CB4B-A373-C7C8E34A0FF3}" type="parTrans" cxnId="{5044E6D2-2033-B14C-AE4D-6D2CEDD5CE60}">
      <dgm:prSet/>
      <dgm:spPr/>
      <dgm:t>
        <a:bodyPr/>
        <a:lstStyle/>
        <a:p>
          <a:endParaRPr lang="en-US"/>
        </a:p>
      </dgm:t>
    </dgm:pt>
    <dgm:pt modelId="{9D6C2C21-9DF8-3A4E-AC10-322DF4B15ED8}" type="sibTrans" cxnId="{5044E6D2-2033-B14C-AE4D-6D2CEDD5CE60}">
      <dgm:prSet/>
      <dgm:spPr/>
      <dgm:t>
        <a:bodyPr/>
        <a:lstStyle/>
        <a:p>
          <a:endParaRPr lang="en-US"/>
        </a:p>
      </dgm:t>
    </dgm:pt>
    <dgm:pt modelId="{EB1CAB18-AEB5-A346-9EC0-20D08B97F5CB}" type="pres">
      <dgm:prSet presAssocID="{9A667F65-3D9C-174D-A8AE-87698C88AC19}" presName="hierChild1" presStyleCnt="0">
        <dgm:presLayoutVars>
          <dgm:chPref val="1"/>
          <dgm:dir/>
          <dgm:animOne val="branch"/>
          <dgm:animLvl val="lvl"/>
          <dgm:resizeHandles/>
        </dgm:presLayoutVars>
      </dgm:prSet>
      <dgm:spPr/>
      <dgm:t>
        <a:bodyPr/>
        <a:lstStyle/>
        <a:p>
          <a:endParaRPr lang="en-US"/>
        </a:p>
      </dgm:t>
    </dgm:pt>
    <dgm:pt modelId="{78563D5E-7CC4-B94D-A0FB-40BAD1A672FA}" type="pres">
      <dgm:prSet presAssocID="{559A9824-7299-8144-876B-D86B95B1A323}" presName="hierRoot1" presStyleCnt="0"/>
      <dgm:spPr/>
    </dgm:pt>
    <dgm:pt modelId="{A4131EC8-6311-5B4B-886E-9D0E44B82910}" type="pres">
      <dgm:prSet presAssocID="{559A9824-7299-8144-876B-D86B95B1A323}" presName="composite" presStyleCnt="0"/>
      <dgm:spPr/>
    </dgm:pt>
    <dgm:pt modelId="{7BAF35DF-8C14-1D45-8E19-C2146B5F5D4A}" type="pres">
      <dgm:prSet presAssocID="{559A9824-7299-8144-876B-D86B95B1A323}" presName="background" presStyleLbl="node0" presStyleIdx="0" presStyleCnt="1"/>
      <dgm:spPr/>
    </dgm:pt>
    <dgm:pt modelId="{3496CCA7-8031-234C-A568-FB8AA977482E}" type="pres">
      <dgm:prSet presAssocID="{559A9824-7299-8144-876B-D86B95B1A323}" presName="text" presStyleLbl="fgAcc0" presStyleIdx="0" presStyleCnt="1" custScaleX="240656">
        <dgm:presLayoutVars>
          <dgm:chPref val="3"/>
        </dgm:presLayoutVars>
      </dgm:prSet>
      <dgm:spPr/>
      <dgm:t>
        <a:bodyPr/>
        <a:lstStyle/>
        <a:p>
          <a:endParaRPr lang="en-US"/>
        </a:p>
      </dgm:t>
    </dgm:pt>
    <dgm:pt modelId="{23B442FB-D9BA-5343-9603-94674408A24B}" type="pres">
      <dgm:prSet presAssocID="{559A9824-7299-8144-876B-D86B95B1A323}" presName="hierChild2" presStyleCnt="0"/>
      <dgm:spPr/>
    </dgm:pt>
    <dgm:pt modelId="{4F663DBC-33BC-204F-8E85-C1046BC116AC}" type="pres">
      <dgm:prSet presAssocID="{66B1C281-2E8F-2B46-ADB0-B2172E4ABC13}" presName="Name10" presStyleLbl="parChTrans1D2" presStyleIdx="0" presStyleCnt="2"/>
      <dgm:spPr/>
      <dgm:t>
        <a:bodyPr/>
        <a:lstStyle/>
        <a:p>
          <a:endParaRPr lang="en-US"/>
        </a:p>
      </dgm:t>
    </dgm:pt>
    <dgm:pt modelId="{2DFF0971-B14A-254B-BF70-87241587585B}" type="pres">
      <dgm:prSet presAssocID="{8C33FAE6-50DC-1447-BD80-CDE48C08C5CC}" presName="hierRoot2" presStyleCnt="0"/>
      <dgm:spPr/>
    </dgm:pt>
    <dgm:pt modelId="{10634BB8-CF8F-5B4F-BE48-F351BF84249F}" type="pres">
      <dgm:prSet presAssocID="{8C33FAE6-50DC-1447-BD80-CDE48C08C5CC}" presName="composite2" presStyleCnt="0"/>
      <dgm:spPr/>
    </dgm:pt>
    <dgm:pt modelId="{89A3CA29-DA25-A544-9A5F-1C78FE730549}" type="pres">
      <dgm:prSet presAssocID="{8C33FAE6-50DC-1447-BD80-CDE48C08C5CC}" presName="background2" presStyleLbl="node2" presStyleIdx="0" presStyleCnt="2"/>
      <dgm:spPr/>
    </dgm:pt>
    <dgm:pt modelId="{9E1EF29D-7F72-DC4E-909D-DFF8B8367B03}" type="pres">
      <dgm:prSet presAssocID="{8C33FAE6-50DC-1447-BD80-CDE48C08C5CC}" presName="text2" presStyleLbl="fgAcc2" presStyleIdx="0" presStyleCnt="2" custScaleX="189527">
        <dgm:presLayoutVars>
          <dgm:chPref val="3"/>
        </dgm:presLayoutVars>
      </dgm:prSet>
      <dgm:spPr/>
      <dgm:t>
        <a:bodyPr/>
        <a:lstStyle/>
        <a:p>
          <a:endParaRPr lang="en-US"/>
        </a:p>
      </dgm:t>
    </dgm:pt>
    <dgm:pt modelId="{BD5B5F28-467F-9B40-9B4F-999910A763FB}" type="pres">
      <dgm:prSet presAssocID="{8C33FAE6-50DC-1447-BD80-CDE48C08C5CC}" presName="hierChild3" presStyleCnt="0"/>
      <dgm:spPr/>
    </dgm:pt>
    <dgm:pt modelId="{9770EB41-5822-CD45-814E-B3F89BC1EBCA}" type="pres">
      <dgm:prSet presAssocID="{B05E036E-A58A-1743-A0A4-7F3E269BDEF8}" presName="Name17" presStyleLbl="parChTrans1D3" presStyleIdx="0" presStyleCnt="4"/>
      <dgm:spPr/>
      <dgm:t>
        <a:bodyPr/>
        <a:lstStyle/>
        <a:p>
          <a:endParaRPr lang="en-US"/>
        </a:p>
      </dgm:t>
    </dgm:pt>
    <dgm:pt modelId="{D200C6EC-D88A-0945-BE37-2A4848C2435A}" type="pres">
      <dgm:prSet presAssocID="{F11D412A-CAE9-F441-91CF-32F404C4B0A3}" presName="hierRoot3" presStyleCnt="0"/>
      <dgm:spPr/>
    </dgm:pt>
    <dgm:pt modelId="{1DCF87BD-C42C-AB40-BB00-D1C1386D5712}" type="pres">
      <dgm:prSet presAssocID="{F11D412A-CAE9-F441-91CF-32F404C4B0A3}" presName="composite3" presStyleCnt="0"/>
      <dgm:spPr/>
    </dgm:pt>
    <dgm:pt modelId="{6F4B88BF-B950-EF45-82B9-A626CE4B3823}" type="pres">
      <dgm:prSet presAssocID="{F11D412A-CAE9-F441-91CF-32F404C4B0A3}" presName="background3" presStyleLbl="node3" presStyleIdx="0" presStyleCnt="4"/>
      <dgm:spPr/>
    </dgm:pt>
    <dgm:pt modelId="{A21841B5-FAAE-7F45-9ACD-EEEF946BDCF1}" type="pres">
      <dgm:prSet presAssocID="{F11D412A-CAE9-F441-91CF-32F404C4B0A3}" presName="text3" presStyleLbl="fgAcc3" presStyleIdx="0" presStyleCnt="4" custScaleX="152639">
        <dgm:presLayoutVars>
          <dgm:chPref val="3"/>
        </dgm:presLayoutVars>
      </dgm:prSet>
      <dgm:spPr/>
      <dgm:t>
        <a:bodyPr/>
        <a:lstStyle/>
        <a:p>
          <a:endParaRPr lang="en-US"/>
        </a:p>
      </dgm:t>
    </dgm:pt>
    <dgm:pt modelId="{583DBF52-84BC-8044-914E-277007C4E61B}" type="pres">
      <dgm:prSet presAssocID="{F11D412A-CAE9-F441-91CF-32F404C4B0A3}" presName="hierChild4" presStyleCnt="0"/>
      <dgm:spPr/>
    </dgm:pt>
    <dgm:pt modelId="{68B0E67A-2E05-2047-BE90-620EFDFEDE47}" type="pres">
      <dgm:prSet presAssocID="{C498FFB7-3FC4-C246-A155-633493695522}" presName="Name17" presStyleLbl="parChTrans1D3" presStyleIdx="1" presStyleCnt="4"/>
      <dgm:spPr/>
      <dgm:t>
        <a:bodyPr/>
        <a:lstStyle/>
        <a:p>
          <a:endParaRPr lang="en-US"/>
        </a:p>
      </dgm:t>
    </dgm:pt>
    <dgm:pt modelId="{71AA7D39-BE5C-1442-9114-C86A685B9789}" type="pres">
      <dgm:prSet presAssocID="{578368D0-9138-744E-A5E8-37FB013956E6}" presName="hierRoot3" presStyleCnt="0"/>
      <dgm:spPr/>
    </dgm:pt>
    <dgm:pt modelId="{21EC8742-06B4-DB44-8733-C166AD6D0688}" type="pres">
      <dgm:prSet presAssocID="{578368D0-9138-744E-A5E8-37FB013956E6}" presName="composite3" presStyleCnt="0"/>
      <dgm:spPr/>
    </dgm:pt>
    <dgm:pt modelId="{C3675316-7FB2-D84A-B1B4-3A36C747A1CB}" type="pres">
      <dgm:prSet presAssocID="{578368D0-9138-744E-A5E8-37FB013956E6}" presName="background3" presStyleLbl="node3" presStyleIdx="1" presStyleCnt="4"/>
      <dgm:spPr/>
    </dgm:pt>
    <dgm:pt modelId="{E80FA88C-F571-EB40-8A36-EFB05E9BE68C}" type="pres">
      <dgm:prSet presAssocID="{578368D0-9138-744E-A5E8-37FB013956E6}" presName="text3" presStyleLbl="fgAcc3" presStyleIdx="1" presStyleCnt="4" custScaleX="152639">
        <dgm:presLayoutVars>
          <dgm:chPref val="3"/>
        </dgm:presLayoutVars>
      </dgm:prSet>
      <dgm:spPr/>
      <dgm:t>
        <a:bodyPr/>
        <a:lstStyle/>
        <a:p>
          <a:endParaRPr lang="en-US"/>
        </a:p>
      </dgm:t>
    </dgm:pt>
    <dgm:pt modelId="{5C22E260-DBFD-9948-93EA-4CFB7FB0E134}" type="pres">
      <dgm:prSet presAssocID="{578368D0-9138-744E-A5E8-37FB013956E6}" presName="hierChild4" presStyleCnt="0"/>
      <dgm:spPr/>
    </dgm:pt>
    <dgm:pt modelId="{9D828150-3EB4-0C47-A58C-695DD343CEE0}" type="pres">
      <dgm:prSet presAssocID="{6CE93057-AFF5-594A-8725-D3F2FE7E7910}" presName="Name10" presStyleLbl="parChTrans1D2" presStyleIdx="1" presStyleCnt="2"/>
      <dgm:spPr/>
      <dgm:t>
        <a:bodyPr/>
        <a:lstStyle/>
        <a:p>
          <a:endParaRPr lang="en-US"/>
        </a:p>
      </dgm:t>
    </dgm:pt>
    <dgm:pt modelId="{5EAC82AF-76B7-6549-8439-71DBF33D9B5A}" type="pres">
      <dgm:prSet presAssocID="{7E534D04-0951-E14C-8582-E97FB31774C7}" presName="hierRoot2" presStyleCnt="0"/>
      <dgm:spPr/>
    </dgm:pt>
    <dgm:pt modelId="{737838FB-3FAC-D945-8329-E4E3CACC9FAD}" type="pres">
      <dgm:prSet presAssocID="{7E534D04-0951-E14C-8582-E97FB31774C7}" presName="composite2" presStyleCnt="0"/>
      <dgm:spPr/>
    </dgm:pt>
    <dgm:pt modelId="{C0FEA8F6-AD11-C041-9271-ED0FAFDDD9BF}" type="pres">
      <dgm:prSet presAssocID="{7E534D04-0951-E14C-8582-E97FB31774C7}" presName="background2" presStyleLbl="node2" presStyleIdx="1" presStyleCnt="2"/>
      <dgm:spPr/>
    </dgm:pt>
    <dgm:pt modelId="{5BC6EB85-80F0-E64B-AEF9-155A220CB256}" type="pres">
      <dgm:prSet presAssocID="{7E534D04-0951-E14C-8582-E97FB31774C7}" presName="text2" presStyleLbl="fgAcc2" presStyleIdx="1" presStyleCnt="2" custScaleX="189527">
        <dgm:presLayoutVars>
          <dgm:chPref val="3"/>
        </dgm:presLayoutVars>
      </dgm:prSet>
      <dgm:spPr/>
      <dgm:t>
        <a:bodyPr/>
        <a:lstStyle/>
        <a:p>
          <a:endParaRPr lang="en-US"/>
        </a:p>
      </dgm:t>
    </dgm:pt>
    <dgm:pt modelId="{68C3444F-3FEC-124A-A891-50349193F49C}" type="pres">
      <dgm:prSet presAssocID="{7E534D04-0951-E14C-8582-E97FB31774C7}" presName="hierChild3" presStyleCnt="0"/>
      <dgm:spPr/>
    </dgm:pt>
    <dgm:pt modelId="{1F469DCB-22B9-C240-BF4D-1E2D5F27B0D1}" type="pres">
      <dgm:prSet presAssocID="{321AE229-0E66-164E-8CD6-B2D5DDF16B7E}" presName="Name17" presStyleLbl="parChTrans1D3" presStyleIdx="2" presStyleCnt="4"/>
      <dgm:spPr/>
      <dgm:t>
        <a:bodyPr/>
        <a:lstStyle/>
        <a:p>
          <a:endParaRPr lang="en-US"/>
        </a:p>
      </dgm:t>
    </dgm:pt>
    <dgm:pt modelId="{7E6F6321-BCDE-AB4A-A6B6-4751D8F995E8}" type="pres">
      <dgm:prSet presAssocID="{B544A707-CB18-B149-9ABB-D3403167651B}" presName="hierRoot3" presStyleCnt="0"/>
      <dgm:spPr/>
    </dgm:pt>
    <dgm:pt modelId="{0BFB0DFD-8AC8-9941-8B6F-5E9F0032D474}" type="pres">
      <dgm:prSet presAssocID="{B544A707-CB18-B149-9ABB-D3403167651B}" presName="composite3" presStyleCnt="0"/>
      <dgm:spPr/>
    </dgm:pt>
    <dgm:pt modelId="{8E24163F-C4E0-D942-A12B-87A5C9668FE4}" type="pres">
      <dgm:prSet presAssocID="{B544A707-CB18-B149-9ABB-D3403167651B}" presName="background3" presStyleLbl="node3" presStyleIdx="2" presStyleCnt="4"/>
      <dgm:spPr/>
    </dgm:pt>
    <dgm:pt modelId="{B872DAE4-5B13-7D43-AE7F-E11CE6D2BE31}" type="pres">
      <dgm:prSet presAssocID="{B544A707-CB18-B149-9ABB-D3403167651B}" presName="text3" presStyleLbl="fgAcc3" presStyleIdx="2" presStyleCnt="4" custScaleX="152639">
        <dgm:presLayoutVars>
          <dgm:chPref val="3"/>
        </dgm:presLayoutVars>
      </dgm:prSet>
      <dgm:spPr/>
      <dgm:t>
        <a:bodyPr/>
        <a:lstStyle/>
        <a:p>
          <a:endParaRPr lang="en-US"/>
        </a:p>
      </dgm:t>
    </dgm:pt>
    <dgm:pt modelId="{4D3D0B92-D05D-4E4A-99E8-43B916A61C69}" type="pres">
      <dgm:prSet presAssocID="{B544A707-CB18-B149-9ABB-D3403167651B}" presName="hierChild4" presStyleCnt="0"/>
      <dgm:spPr/>
    </dgm:pt>
    <dgm:pt modelId="{EE936D01-8FD4-E042-90E2-1148F07BE516}" type="pres">
      <dgm:prSet presAssocID="{6B8BB77D-E016-8343-BBE5-D628AE5897B7}" presName="Name17" presStyleLbl="parChTrans1D3" presStyleIdx="3" presStyleCnt="4"/>
      <dgm:spPr/>
      <dgm:t>
        <a:bodyPr/>
        <a:lstStyle/>
        <a:p>
          <a:endParaRPr lang="en-US"/>
        </a:p>
      </dgm:t>
    </dgm:pt>
    <dgm:pt modelId="{0EFEB908-D24B-DA4F-8885-35506F0FD3A3}" type="pres">
      <dgm:prSet presAssocID="{380221AB-CB6B-554D-8F88-FA0D6815BC77}" presName="hierRoot3" presStyleCnt="0"/>
      <dgm:spPr/>
    </dgm:pt>
    <dgm:pt modelId="{964CEA83-C01C-8B49-8E98-F89910889E31}" type="pres">
      <dgm:prSet presAssocID="{380221AB-CB6B-554D-8F88-FA0D6815BC77}" presName="composite3" presStyleCnt="0"/>
      <dgm:spPr/>
    </dgm:pt>
    <dgm:pt modelId="{2E8A3940-A56F-2F47-A9F0-A31408E52759}" type="pres">
      <dgm:prSet presAssocID="{380221AB-CB6B-554D-8F88-FA0D6815BC77}" presName="background3" presStyleLbl="node3" presStyleIdx="3" presStyleCnt="4"/>
      <dgm:spPr/>
    </dgm:pt>
    <dgm:pt modelId="{24FC0172-BFD9-AF4E-A7FF-6E4D0CDBB4E9}" type="pres">
      <dgm:prSet presAssocID="{380221AB-CB6B-554D-8F88-FA0D6815BC77}" presName="text3" presStyleLbl="fgAcc3" presStyleIdx="3" presStyleCnt="4" custScaleX="152639">
        <dgm:presLayoutVars>
          <dgm:chPref val="3"/>
        </dgm:presLayoutVars>
      </dgm:prSet>
      <dgm:spPr/>
      <dgm:t>
        <a:bodyPr/>
        <a:lstStyle/>
        <a:p>
          <a:endParaRPr lang="en-US"/>
        </a:p>
      </dgm:t>
    </dgm:pt>
    <dgm:pt modelId="{6D0185EC-59EC-7748-A963-28E645F06C70}" type="pres">
      <dgm:prSet presAssocID="{380221AB-CB6B-554D-8F88-FA0D6815BC77}" presName="hierChild4" presStyleCnt="0"/>
      <dgm:spPr/>
    </dgm:pt>
    <dgm:pt modelId="{9B35EE7C-A9A7-5B4D-B0BA-F0CBBA1D91A0}" type="pres">
      <dgm:prSet presAssocID="{2BA76D9F-5EDB-7B48-8BCA-99B2484E3B79}" presName="Name23" presStyleLbl="parChTrans1D4" presStyleIdx="0" presStyleCnt="2"/>
      <dgm:spPr/>
      <dgm:t>
        <a:bodyPr/>
        <a:lstStyle/>
        <a:p>
          <a:endParaRPr lang="en-US"/>
        </a:p>
      </dgm:t>
    </dgm:pt>
    <dgm:pt modelId="{C9A3476A-8B08-844B-B187-C25EF9D2463D}" type="pres">
      <dgm:prSet presAssocID="{F714BFB8-3729-1748-AEA5-DDCC47A90B1D}" presName="hierRoot4" presStyleCnt="0"/>
      <dgm:spPr/>
    </dgm:pt>
    <dgm:pt modelId="{4EED314F-51C8-A14F-B8BC-C9C1ED8943EB}" type="pres">
      <dgm:prSet presAssocID="{F714BFB8-3729-1748-AEA5-DDCC47A90B1D}" presName="composite4" presStyleCnt="0"/>
      <dgm:spPr/>
    </dgm:pt>
    <dgm:pt modelId="{B13C3CC5-EEBD-854D-9ABD-C0BB8EACC80C}" type="pres">
      <dgm:prSet presAssocID="{F714BFB8-3729-1748-AEA5-DDCC47A90B1D}" presName="background4" presStyleLbl="node4" presStyleIdx="0" presStyleCnt="2"/>
      <dgm:spPr/>
    </dgm:pt>
    <dgm:pt modelId="{B08D2AD2-91C4-C041-81E5-64017A11F013}" type="pres">
      <dgm:prSet presAssocID="{F714BFB8-3729-1748-AEA5-DDCC47A90B1D}" presName="text4" presStyleLbl="fgAcc4" presStyleIdx="0" presStyleCnt="2" custScaleX="144384">
        <dgm:presLayoutVars>
          <dgm:chPref val="3"/>
        </dgm:presLayoutVars>
      </dgm:prSet>
      <dgm:spPr/>
      <dgm:t>
        <a:bodyPr/>
        <a:lstStyle/>
        <a:p>
          <a:endParaRPr lang="en-US"/>
        </a:p>
      </dgm:t>
    </dgm:pt>
    <dgm:pt modelId="{83A7CF02-1EB8-D34D-AF14-B85530DBD34D}" type="pres">
      <dgm:prSet presAssocID="{F714BFB8-3729-1748-AEA5-DDCC47A90B1D}" presName="hierChild5" presStyleCnt="0"/>
      <dgm:spPr/>
    </dgm:pt>
    <dgm:pt modelId="{5E7A6952-151D-D94C-8703-74E4ED6974CD}" type="pres">
      <dgm:prSet presAssocID="{807C16D2-BE07-CB4B-A373-C7C8E34A0FF3}" presName="Name23" presStyleLbl="parChTrans1D4" presStyleIdx="1" presStyleCnt="2"/>
      <dgm:spPr/>
      <dgm:t>
        <a:bodyPr/>
        <a:lstStyle/>
        <a:p>
          <a:endParaRPr lang="en-US"/>
        </a:p>
      </dgm:t>
    </dgm:pt>
    <dgm:pt modelId="{3242CE7C-AFB5-1741-BC01-AA263FBCD6E7}" type="pres">
      <dgm:prSet presAssocID="{CC1194B2-D97B-5444-AD45-96965D0B61FB}" presName="hierRoot4" presStyleCnt="0"/>
      <dgm:spPr/>
    </dgm:pt>
    <dgm:pt modelId="{6600FF84-8386-2544-8034-73A4FC382925}" type="pres">
      <dgm:prSet presAssocID="{CC1194B2-D97B-5444-AD45-96965D0B61FB}" presName="composite4" presStyleCnt="0"/>
      <dgm:spPr/>
    </dgm:pt>
    <dgm:pt modelId="{2F64E5EC-4548-A149-8DBC-2B8FF5691379}" type="pres">
      <dgm:prSet presAssocID="{CC1194B2-D97B-5444-AD45-96965D0B61FB}" presName="background4" presStyleLbl="node4" presStyleIdx="1" presStyleCnt="2"/>
      <dgm:spPr/>
    </dgm:pt>
    <dgm:pt modelId="{6A67CE2A-63E3-DD4C-A66B-83D72C2F21E2}" type="pres">
      <dgm:prSet presAssocID="{CC1194B2-D97B-5444-AD45-96965D0B61FB}" presName="text4" presStyleLbl="fgAcc4" presStyleIdx="1" presStyleCnt="2" custScaleX="144384">
        <dgm:presLayoutVars>
          <dgm:chPref val="3"/>
        </dgm:presLayoutVars>
      </dgm:prSet>
      <dgm:spPr/>
      <dgm:t>
        <a:bodyPr/>
        <a:lstStyle/>
        <a:p>
          <a:endParaRPr lang="en-US"/>
        </a:p>
      </dgm:t>
    </dgm:pt>
    <dgm:pt modelId="{D57A3CF8-85B9-CE4A-BFC2-82369DA1702B}" type="pres">
      <dgm:prSet presAssocID="{CC1194B2-D97B-5444-AD45-96965D0B61FB}" presName="hierChild5" presStyleCnt="0"/>
      <dgm:spPr/>
    </dgm:pt>
  </dgm:ptLst>
  <dgm:cxnLst>
    <dgm:cxn modelId="{E784CE03-61F5-0347-A8C2-87EB627FC9D8}" type="presOf" srcId="{321AE229-0E66-164E-8CD6-B2D5DDF16B7E}" destId="{1F469DCB-22B9-C240-BF4D-1E2D5F27B0D1}" srcOrd="0" destOrd="0" presId="urn:microsoft.com/office/officeart/2005/8/layout/hierarchy1"/>
    <dgm:cxn modelId="{0BF61E89-906B-7F44-8081-4C3D87907203}" srcId="{559A9824-7299-8144-876B-D86B95B1A323}" destId="{7E534D04-0951-E14C-8582-E97FB31774C7}" srcOrd="1" destOrd="0" parTransId="{6CE93057-AFF5-594A-8725-D3F2FE7E7910}" sibTransId="{5518C90B-B1D0-0641-8371-5A8FA0068C2B}"/>
    <dgm:cxn modelId="{5044E6D2-2033-B14C-AE4D-6D2CEDD5CE60}" srcId="{380221AB-CB6B-554D-8F88-FA0D6815BC77}" destId="{CC1194B2-D97B-5444-AD45-96965D0B61FB}" srcOrd="1" destOrd="0" parTransId="{807C16D2-BE07-CB4B-A373-C7C8E34A0FF3}" sibTransId="{9D6C2C21-9DF8-3A4E-AC10-322DF4B15ED8}"/>
    <dgm:cxn modelId="{FFCBC953-49D1-884E-BF22-61BC03177556}" type="presOf" srcId="{CC1194B2-D97B-5444-AD45-96965D0B61FB}" destId="{6A67CE2A-63E3-DD4C-A66B-83D72C2F21E2}" srcOrd="0" destOrd="0" presId="urn:microsoft.com/office/officeart/2005/8/layout/hierarchy1"/>
    <dgm:cxn modelId="{6420C730-EF2E-B84C-9060-460F2832FA98}" srcId="{559A9824-7299-8144-876B-D86B95B1A323}" destId="{8C33FAE6-50DC-1447-BD80-CDE48C08C5CC}" srcOrd="0" destOrd="0" parTransId="{66B1C281-2E8F-2B46-ADB0-B2172E4ABC13}" sibTransId="{8F34D513-6FA4-D54D-BBE0-210A6A499AE5}"/>
    <dgm:cxn modelId="{DF9065D0-CA39-7F46-8D62-486C281ACC4E}" type="presOf" srcId="{6B8BB77D-E016-8343-BBE5-D628AE5897B7}" destId="{EE936D01-8FD4-E042-90E2-1148F07BE516}" srcOrd="0" destOrd="0" presId="urn:microsoft.com/office/officeart/2005/8/layout/hierarchy1"/>
    <dgm:cxn modelId="{9A72EB8E-F671-544E-B096-6D0D06845C82}" srcId="{8C33FAE6-50DC-1447-BD80-CDE48C08C5CC}" destId="{578368D0-9138-744E-A5E8-37FB013956E6}" srcOrd="1" destOrd="0" parTransId="{C498FFB7-3FC4-C246-A155-633493695522}" sibTransId="{B5730952-7FB8-BE4D-B29F-88D37C882D07}"/>
    <dgm:cxn modelId="{CF3DD77B-A10C-9541-9858-937BE63BA1BA}" type="presOf" srcId="{559A9824-7299-8144-876B-D86B95B1A323}" destId="{3496CCA7-8031-234C-A568-FB8AA977482E}" srcOrd="0" destOrd="0" presId="urn:microsoft.com/office/officeart/2005/8/layout/hierarchy1"/>
    <dgm:cxn modelId="{BC8A6A2D-F359-6049-88F7-D59634CB8E92}" srcId="{7E534D04-0951-E14C-8582-E97FB31774C7}" destId="{B544A707-CB18-B149-9ABB-D3403167651B}" srcOrd="0" destOrd="0" parTransId="{321AE229-0E66-164E-8CD6-B2D5DDF16B7E}" sibTransId="{DB2DF5F5-FBE7-774A-A089-68AA1AFC7089}"/>
    <dgm:cxn modelId="{CC16A8CD-AE66-FB4F-823B-061CE84C3663}" type="presOf" srcId="{6CE93057-AFF5-594A-8725-D3F2FE7E7910}" destId="{9D828150-3EB4-0C47-A58C-695DD343CEE0}" srcOrd="0" destOrd="0" presId="urn:microsoft.com/office/officeart/2005/8/layout/hierarchy1"/>
    <dgm:cxn modelId="{433D7C40-8C06-F647-A8D8-ECD265CB3C56}" type="presOf" srcId="{66B1C281-2E8F-2B46-ADB0-B2172E4ABC13}" destId="{4F663DBC-33BC-204F-8E85-C1046BC116AC}" srcOrd="0" destOrd="0" presId="urn:microsoft.com/office/officeart/2005/8/layout/hierarchy1"/>
    <dgm:cxn modelId="{B1756084-B7E6-454B-9EA2-5B8DFFA5C8D1}" type="presOf" srcId="{B544A707-CB18-B149-9ABB-D3403167651B}" destId="{B872DAE4-5B13-7D43-AE7F-E11CE6D2BE31}" srcOrd="0" destOrd="0" presId="urn:microsoft.com/office/officeart/2005/8/layout/hierarchy1"/>
    <dgm:cxn modelId="{371F9819-8F89-574A-A379-655746AFD1E9}" type="presOf" srcId="{578368D0-9138-744E-A5E8-37FB013956E6}" destId="{E80FA88C-F571-EB40-8A36-EFB05E9BE68C}" srcOrd="0" destOrd="0" presId="urn:microsoft.com/office/officeart/2005/8/layout/hierarchy1"/>
    <dgm:cxn modelId="{DFC27ABE-7A46-5B46-ABD1-5AA439E4E089}" type="presOf" srcId="{380221AB-CB6B-554D-8F88-FA0D6815BC77}" destId="{24FC0172-BFD9-AF4E-A7FF-6E4D0CDBB4E9}" srcOrd="0" destOrd="0" presId="urn:microsoft.com/office/officeart/2005/8/layout/hierarchy1"/>
    <dgm:cxn modelId="{CC8E0C06-3259-DD45-ACB0-A76625677DCE}" type="presOf" srcId="{9A667F65-3D9C-174D-A8AE-87698C88AC19}" destId="{EB1CAB18-AEB5-A346-9EC0-20D08B97F5CB}" srcOrd="0" destOrd="0" presId="urn:microsoft.com/office/officeart/2005/8/layout/hierarchy1"/>
    <dgm:cxn modelId="{259AE840-DA7E-EF43-AF35-F401774B7240}" type="presOf" srcId="{B05E036E-A58A-1743-A0A4-7F3E269BDEF8}" destId="{9770EB41-5822-CD45-814E-B3F89BC1EBCA}" srcOrd="0" destOrd="0" presId="urn:microsoft.com/office/officeart/2005/8/layout/hierarchy1"/>
    <dgm:cxn modelId="{6DE5CCA5-313E-D648-A114-86DF073464D8}" type="presOf" srcId="{2BA76D9F-5EDB-7B48-8BCA-99B2484E3B79}" destId="{9B35EE7C-A9A7-5B4D-B0BA-F0CBBA1D91A0}" srcOrd="0" destOrd="0" presId="urn:microsoft.com/office/officeart/2005/8/layout/hierarchy1"/>
    <dgm:cxn modelId="{9A52D6AC-A06F-B14F-9F60-B560C056A472}" srcId="{9A667F65-3D9C-174D-A8AE-87698C88AC19}" destId="{559A9824-7299-8144-876B-D86B95B1A323}" srcOrd="0" destOrd="0" parTransId="{51FC51A1-4FD7-974F-A7C2-B8DF552E6BB0}" sibTransId="{B0E1E45A-E8D0-EE40-9BA3-49CD9C78D662}"/>
    <dgm:cxn modelId="{0B544F30-67F7-FC44-AB39-210746532FFE}" srcId="{8C33FAE6-50DC-1447-BD80-CDE48C08C5CC}" destId="{F11D412A-CAE9-F441-91CF-32F404C4B0A3}" srcOrd="0" destOrd="0" parTransId="{B05E036E-A58A-1743-A0A4-7F3E269BDEF8}" sibTransId="{3D34D569-E178-524B-8EF4-8B6B0D14DDCC}"/>
    <dgm:cxn modelId="{8055D15C-E8E3-154F-913E-ABDCE47CF7C4}" srcId="{380221AB-CB6B-554D-8F88-FA0D6815BC77}" destId="{F714BFB8-3729-1748-AEA5-DDCC47A90B1D}" srcOrd="0" destOrd="0" parTransId="{2BA76D9F-5EDB-7B48-8BCA-99B2484E3B79}" sibTransId="{C89CA218-C150-D44E-9835-C34058CE9187}"/>
    <dgm:cxn modelId="{9B7B9C76-66BE-7A4F-AB3A-B1953679082B}" type="presOf" srcId="{8C33FAE6-50DC-1447-BD80-CDE48C08C5CC}" destId="{9E1EF29D-7F72-DC4E-909D-DFF8B8367B03}" srcOrd="0" destOrd="0" presId="urn:microsoft.com/office/officeart/2005/8/layout/hierarchy1"/>
    <dgm:cxn modelId="{B9B04FF2-091F-414D-961F-1038A58841B3}" srcId="{7E534D04-0951-E14C-8582-E97FB31774C7}" destId="{380221AB-CB6B-554D-8F88-FA0D6815BC77}" srcOrd="1" destOrd="0" parTransId="{6B8BB77D-E016-8343-BBE5-D628AE5897B7}" sibTransId="{B0652F2C-85BF-9040-80FF-53FED11C4AF7}"/>
    <dgm:cxn modelId="{A58C147E-A86A-BF47-BD0A-A96B23D5F096}" type="presOf" srcId="{7E534D04-0951-E14C-8582-E97FB31774C7}" destId="{5BC6EB85-80F0-E64B-AEF9-155A220CB256}" srcOrd="0" destOrd="0" presId="urn:microsoft.com/office/officeart/2005/8/layout/hierarchy1"/>
    <dgm:cxn modelId="{1754725F-5A4A-A74B-A4B3-8A17CF83AF6D}" type="presOf" srcId="{807C16D2-BE07-CB4B-A373-C7C8E34A0FF3}" destId="{5E7A6952-151D-D94C-8703-74E4ED6974CD}" srcOrd="0" destOrd="0" presId="urn:microsoft.com/office/officeart/2005/8/layout/hierarchy1"/>
    <dgm:cxn modelId="{30DC22CE-1676-C047-B25A-3726EA2AE76B}" type="presOf" srcId="{F714BFB8-3729-1748-AEA5-DDCC47A90B1D}" destId="{B08D2AD2-91C4-C041-81E5-64017A11F013}" srcOrd="0" destOrd="0" presId="urn:microsoft.com/office/officeart/2005/8/layout/hierarchy1"/>
    <dgm:cxn modelId="{94336182-477B-FF48-ABB3-4F5B16276DE4}" type="presOf" srcId="{F11D412A-CAE9-F441-91CF-32F404C4B0A3}" destId="{A21841B5-FAAE-7F45-9ACD-EEEF946BDCF1}" srcOrd="0" destOrd="0" presId="urn:microsoft.com/office/officeart/2005/8/layout/hierarchy1"/>
    <dgm:cxn modelId="{2BFF1BBD-1D4F-594B-8C88-30ACDFC57F71}" type="presOf" srcId="{C498FFB7-3FC4-C246-A155-633493695522}" destId="{68B0E67A-2E05-2047-BE90-620EFDFEDE47}" srcOrd="0" destOrd="0" presId="urn:microsoft.com/office/officeart/2005/8/layout/hierarchy1"/>
    <dgm:cxn modelId="{9FBB9B7D-8335-564E-A252-28E55B21C589}" type="presParOf" srcId="{EB1CAB18-AEB5-A346-9EC0-20D08B97F5CB}" destId="{78563D5E-7CC4-B94D-A0FB-40BAD1A672FA}" srcOrd="0" destOrd="0" presId="urn:microsoft.com/office/officeart/2005/8/layout/hierarchy1"/>
    <dgm:cxn modelId="{0EE2D96F-66DF-9641-A738-C0F8FFBF6473}" type="presParOf" srcId="{78563D5E-7CC4-B94D-A0FB-40BAD1A672FA}" destId="{A4131EC8-6311-5B4B-886E-9D0E44B82910}" srcOrd="0" destOrd="0" presId="urn:microsoft.com/office/officeart/2005/8/layout/hierarchy1"/>
    <dgm:cxn modelId="{1B875DAF-B72E-FD40-9B1E-A0F43F4658CE}" type="presParOf" srcId="{A4131EC8-6311-5B4B-886E-9D0E44B82910}" destId="{7BAF35DF-8C14-1D45-8E19-C2146B5F5D4A}" srcOrd="0" destOrd="0" presId="urn:microsoft.com/office/officeart/2005/8/layout/hierarchy1"/>
    <dgm:cxn modelId="{C39AD6CC-EB83-834D-9A71-F31A66A8BE7A}" type="presParOf" srcId="{A4131EC8-6311-5B4B-886E-9D0E44B82910}" destId="{3496CCA7-8031-234C-A568-FB8AA977482E}" srcOrd="1" destOrd="0" presId="urn:microsoft.com/office/officeart/2005/8/layout/hierarchy1"/>
    <dgm:cxn modelId="{B2315341-5618-6E45-A4B7-528B91D3EA94}" type="presParOf" srcId="{78563D5E-7CC4-B94D-A0FB-40BAD1A672FA}" destId="{23B442FB-D9BA-5343-9603-94674408A24B}" srcOrd="1" destOrd="0" presId="urn:microsoft.com/office/officeart/2005/8/layout/hierarchy1"/>
    <dgm:cxn modelId="{2D773E53-1523-3744-9712-94DABBDA2307}" type="presParOf" srcId="{23B442FB-D9BA-5343-9603-94674408A24B}" destId="{4F663DBC-33BC-204F-8E85-C1046BC116AC}" srcOrd="0" destOrd="0" presId="urn:microsoft.com/office/officeart/2005/8/layout/hierarchy1"/>
    <dgm:cxn modelId="{EB84F659-C7C0-6C40-91EC-3144C1CBFCE2}" type="presParOf" srcId="{23B442FB-D9BA-5343-9603-94674408A24B}" destId="{2DFF0971-B14A-254B-BF70-87241587585B}" srcOrd="1" destOrd="0" presId="urn:microsoft.com/office/officeart/2005/8/layout/hierarchy1"/>
    <dgm:cxn modelId="{9C406F7F-A8F4-3748-AB3E-D66FEE1043B2}" type="presParOf" srcId="{2DFF0971-B14A-254B-BF70-87241587585B}" destId="{10634BB8-CF8F-5B4F-BE48-F351BF84249F}" srcOrd="0" destOrd="0" presId="urn:microsoft.com/office/officeart/2005/8/layout/hierarchy1"/>
    <dgm:cxn modelId="{FD8A1087-53B0-4D48-AAAC-FCC5E9F5F42C}" type="presParOf" srcId="{10634BB8-CF8F-5B4F-BE48-F351BF84249F}" destId="{89A3CA29-DA25-A544-9A5F-1C78FE730549}" srcOrd="0" destOrd="0" presId="urn:microsoft.com/office/officeart/2005/8/layout/hierarchy1"/>
    <dgm:cxn modelId="{6E375ED5-7838-5646-AE35-582E0D912908}" type="presParOf" srcId="{10634BB8-CF8F-5B4F-BE48-F351BF84249F}" destId="{9E1EF29D-7F72-DC4E-909D-DFF8B8367B03}" srcOrd="1" destOrd="0" presId="urn:microsoft.com/office/officeart/2005/8/layout/hierarchy1"/>
    <dgm:cxn modelId="{DEF39430-B337-B941-AFBE-AB240B7C70BE}" type="presParOf" srcId="{2DFF0971-B14A-254B-BF70-87241587585B}" destId="{BD5B5F28-467F-9B40-9B4F-999910A763FB}" srcOrd="1" destOrd="0" presId="urn:microsoft.com/office/officeart/2005/8/layout/hierarchy1"/>
    <dgm:cxn modelId="{A65B9B34-A7CA-5E4A-84BB-6FF6BFB1459C}" type="presParOf" srcId="{BD5B5F28-467F-9B40-9B4F-999910A763FB}" destId="{9770EB41-5822-CD45-814E-B3F89BC1EBCA}" srcOrd="0" destOrd="0" presId="urn:microsoft.com/office/officeart/2005/8/layout/hierarchy1"/>
    <dgm:cxn modelId="{3AAE1D75-D35A-304B-886F-63DE0302919C}" type="presParOf" srcId="{BD5B5F28-467F-9B40-9B4F-999910A763FB}" destId="{D200C6EC-D88A-0945-BE37-2A4848C2435A}" srcOrd="1" destOrd="0" presId="urn:microsoft.com/office/officeart/2005/8/layout/hierarchy1"/>
    <dgm:cxn modelId="{EE705DB8-065A-964A-A8E5-ABC09FE5DB3A}" type="presParOf" srcId="{D200C6EC-D88A-0945-BE37-2A4848C2435A}" destId="{1DCF87BD-C42C-AB40-BB00-D1C1386D5712}" srcOrd="0" destOrd="0" presId="urn:microsoft.com/office/officeart/2005/8/layout/hierarchy1"/>
    <dgm:cxn modelId="{16224DF3-2E01-CE48-A7BD-54237875ADE4}" type="presParOf" srcId="{1DCF87BD-C42C-AB40-BB00-D1C1386D5712}" destId="{6F4B88BF-B950-EF45-82B9-A626CE4B3823}" srcOrd="0" destOrd="0" presId="urn:microsoft.com/office/officeart/2005/8/layout/hierarchy1"/>
    <dgm:cxn modelId="{B51F147B-36B8-6E4A-931A-78CC49B98D46}" type="presParOf" srcId="{1DCF87BD-C42C-AB40-BB00-D1C1386D5712}" destId="{A21841B5-FAAE-7F45-9ACD-EEEF946BDCF1}" srcOrd="1" destOrd="0" presId="urn:microsoft.com/office/officeart/2005/8/layout/hierarchy1"/>
    <dgm:cxn modelId="{5AA4D407-2896-4A44-88CC-E5469D6EAA69}" type="presParOf" srcId="{D200C6EC-D88A-0945-BE37-2A4848C2435A}" destId="{583DBF52-84BC-8044-914E-277007C4E61B}" srcOrd="1" destOrd="0" presId="urn:microsoft.com/office/officeart/2005/8/layout/hierarchy1"/>
    <dgm:cxn modelId="{04433D70-6CA6-4349-89B5-46F870CA184E}" type="presParOf" srcId="{BD5B5F28-467F-9B40-9B4F-999910A763FB}" destId="{68B0E67A-2E05-2047-BE90-620EFDFEDE47}" srcOrd="2" destOrd="0" presId="urn:microsoft.com/office/officeart/2005/8/layout/hierarchy1"/>
    <dgm:cxn modelId="{2A5DB552-5618-2A4D-8F75-22A69FDDCDDD}" type="presParOf" srcId="{BD5B5F28-467F-9B40-9B4F-999910A763FB}" destId="{71AA7D39-BE5C-1442-9114-C86A685B9789}" srcOrd="3" destOrd="0" presId="urn:microsoft.com/office/officeart/2005/8/layout/hierarchy1"/>
    <dgm:cxn modelId="{01163D9F-F063-FC40-B175-72FC5EDEDC55}" type="presParOf" srcId="{71AA7D39-BE5C-1442-9114-C86A685B9789}" destId="{21EC8742-06B4-DB44-8733-C166AD6D0688}" srcOrd="0" destOrd="0" presId="urn:microsoft.com/office/officeart/2005/8/layout/hierarchy1"/>
    <dgm:cxn modelId="{069DA642-3C74-FD4D-9D02-8DF9AD1FAC37}" type="presParOf" srcId="{21EC8742-06B4-DB44-8733-C166AD6D0688}" destId="{C3675316-7FB2-D84A-B1B4-3A36C747A1CB}" srcOrd="0" destOrd="0" presId="urn:microsoft.com/office/officeart/2005/8/layout/hierarchy1"/>
    <dgm:cxn modelId="{9426FF87-2D56-4B4B-8D1D-B364D293B7C6}" type="presParOf" srcId="{21EC8742-06B4-DB44-8733-C166AD6D0688}" destId="{E80FA88C-F571-EB40-8A36-EFB05E9BE68C}" srcOrd="1" destOrd="0" presId="urn:microsoft.com/office/officeart/2005/8/layout/hierarchy1"/>
    <dgm:cxn modelId="{78D439D6-8272-5841-AD13-3AB921445EAD}" type="presParOf" srcId="{71AA7D39-BE5C-1442-9114-C86A685B9789}" destId="{5C22E260-DBFD-9948-93EA-4CFB7FB0E134}" srcOrd="1" destOrd="0" presId="urn:microsoft.com/office/officeart/2005/8/layout/hierarchy1"/>
    <dgm:cxn modelId="{354F35FA-DFF2-394B-AADC-DFBC509DD836}" type="presParOf" srcId="{23B442FB-D9BA-5343-9603-94674408A24B}" destId="{9D828150-3EB4-0C47-A58C-695DD343CEE0}" srcOrd="2" destOrd="0" presId="urn:microsoft.com/office/officeart/2005/8/layout/hierarchy1"/>
    <dgm:cxn modelId="{20753B0F-C581-E646-A616-69DAAEBD1990}" type="presParOf" srcId="{23B442FB-D9BA-5343-9603-94674408A24B}" destId="{5EAC82AF-76B7-6549-8439-71DBF33D9B5A}" srcOrd="3" destOrd="0" presId="urn:microsoft.com/office/officeart/2005/8/layout/hierarchy1"/>
    <dgm:cxn modelId="{3F3166BB-387C-D142-9CF1-9F1CB582B215}" type="presParOf" srcId="{5EAC82AF-76B7-6549-8439-71DBF33D9B5A}" destId="{737838FB-3FAC-D945-8329-E4E3CACC9FAD}" srcOrd="0" destOrd="0" presId="urn:microsoft.com/office/officeart/2005/8/layout/hierarchy1"/>
    <dgm:cxn modelId="{10519D3F-D024-F643-9815-715481FD7A55}" type="presParOf" srcId="{737838FB-3FAC-D945-8329-E4E3CACC9FAD}" destId="{C0FEA8F6-AD11-C041-9271-ED0FAFDDD9BF}" srcOrd="0" destOrd="0" presId="urn:microsoft.com/office/officeart/2005/8/layout/hierarchy1"/>
    <dgm:cxn modelId="{BB5EC2A5-80AC-6348-98F4-918536E082D8}" type="presParOf" srcId="{737838FB-3FAC-D945-8329-E4E3CACC9FAD}" destId="{5BC6EB85-80F0-E64B-AEF9-155A220CB256}" srcOrd="1" destOrd="0" presId="urn:microsoft.com/office/officeart/2005/8/layout/hierarchy1"/>
    <dgm:cxn modelId="{6BB4E824-8947-B240-AACA-977797FDB1BD}" type="presParOf" srcId="{5EAC82AF-76B7-6549-8439-71DBF33D9B5A}" destId="{68C3444F-3FEC-124A-A891-50349193F49C}" srcOrd="1" destOrd="0" presId="urn:microsoft.com/office/officeart/2005/8/layout/hierarchy1"/>
    <dgm:cxn modelId="{9C1A0FB0-16DA-AB48-B244-3EDDFBA774D4}" type="presParOf" srcId="{68C3444F-3FEC-124A-A891-50349193F49C}" destId="{1F469DCB-22B9-C240-BF4D-1E2D5F27B0D1}" srcOrd="0" destOrd="0" presId="urn:microsoft.com/office/officeart/2005/8/layout/hierarchy1"/>
    <dgm:cxn modelId="{750F53B8-6536-794A-BB7A-9EA96BDD1929}" type="presParOf" srcId="{68C3444F-3FEC-124A-A891-50349193F49C}" destId="{7E6F6321-BCDE-AB4A-A6B6-4751D8F995E8}" srcOrd="1" destOrd="0" presId="urn:microsoft.com/office/officeart/2005/8/layout/hierarchy1"/>
    <dgm:cxn modelId="{DD0DDFC6-FC94-874A-BEF4-0B3D30A6DBCF}" type="presParOf" srcId="{7E6F6321-BCDE-AB4A-A6B6-4751D8F995E8}" destId="{0BFB0DFD-8AC8-9941-8B6F-5E9F0032D474}" srcOrd="0" destOrd="0" presId="urn:microsoft.com/office/officeart/2005/8/layout/hierarchy1"/>
    <dgm:cxn modelId="{3C905782-2EAE-6046-AB4A-50B5B7049EEE}" type="presParOf" srcId="{0BFB0DFD-8AC8-9941-8B6F-5E9F0032D474}" destId="{8E24163F-C4E0-D942-A12B-87A5C9668FE4}" srcOrd="0" destOrd="0" presId="urn:microsoft.com/office/officeart/2005/8/layout/hierarchy1"/>
    <dgm:cxn modelId="{F34F7974-9951-D74D-A9F2-4C74AA30523C}" type="presParOf" srcId="{0BFB0DFD-8AC8-9941-8B6F-5E9F0032D474}" destId="{B872DAE4-5B13-7D43-AE7F-E11CE6D2BE31}" srcOrd="1" destOrd="0" presId="urn:microsoft.com/office/officeart/2005/8/layout/hierarchy1"/>
    <dgm:cxn modelId="{AC57A6EC-4B23-6540-8A55-F300A4C8A563}" type="presParOf" srcId="{7E6F6321-BCDE-AB4A-A6B6-4751D8F995E8}" destId="{4D3D0B92-D05D-4E4A-99E8-43B916A61C69}" srcOrd="1" destOrd="0" presId="urn:microsoft.com/office/officeart/2005/8/layout/hierarchy1"/>
    <dgm:cxn modelId="{29D3B6B7-915A-1246-B502-5B5DCCDCC967}" type="presParOf" srcId="{68C3444F-3FEC-124A-A891-50349193F49C}" destId="{EE936D01-8FD4-E042-90E2-1148F07BE516}" srcOrd="2" destOrd="0" presId="urn:microsoft.com/office/officeart/2005/8/layout/hierarchy1"/>
    <dgm:cxn modelId="{4065248F-41E9-EC4E-A0FE-760F59613EC9}" type="presParOf" srcId="{68C3444F-3FEC-124A-A891-50349193F49C}" destId="{0EFEB908-D24B-DA4F-8885-35506F0FD3A3}" srcOrd="3" destOrd="0" presId="urn:microsoft.com/office/officeart/2005/8/layout/hierarchy1"/>
    <dgm:cxn modelId="{2336CCB8-8917-4D4A-A8A4-74BF038CEB37}" type="presParOf" srcId="{0EFEB908-D24B-DA4F-8885-35506F0FD3A3}" destId="{964CEA83-C01C-8B49-8E98-F89910889E31}" srcOrd="0" destOrd="0" presId="urn:microsoft.com/office/officeart/2005/8/layout/hierarchy1"/>
    <dgm:cxn modelId="{8417AE29-275D-A64B-AA4B-08B4FF41BF9C}" type="presParOf" srcId="{964CEA83-C01C-8B49-8E98-F89910889E31}" destId="{2E8A3940-A56F-2F47-A9F0-A31408E52759}" srcOrd="0" destOrd="0" presId="urn:microsoft.com/office/officeart/2005/8/layout/hierarchy1"/>
    <dgm:cxn modelId="{F93891AA-FC0C-F442-A2C9-2C3E6B34C30D}" type="presParOf" srcId="{964CEA83-C01C-8B49-8E98-F89910889E31}" destId="{24FC0172-BFD9-AF4E-A7FF-6E4D0CDBB4E9}" srcOrd="1" destOrd="0" presId="urn:microsoft.com/office/officeart/2005/8/layout/hierarchy1"/>
    <dgm:cxn modelId="{5691A5D1-505F-4040-B2B1-9162F1714E18}" type="presParOf" srcId="{0EFEB908-D24B-DA4F-8885-35506F0FD3A3}" destId="{6D0185EC-59EC-7748-A963-28E645F06C70}" srcOrd="1" destOrd="0" presId="urn:microsoft.com/office/officeart/2005/8/layout/hierarchy1"/>
    <dgm:cxn modelId="{31EE25A8-28D9-3A40-954A-D3EEC72C6F97}" type="presParOf" srcId="{6D0185EC-59EC-7748-A963-28E645F06C70}" destId="{9B35EE7C-A9A7-5B4D-B0BA-F0CBBA1D91A0}" srcOrd="0" destOrd="0" presId="urn:microsoft.com/office/officeart/2005/8/layout/hierarchy1"/>
    <dgm:cxn modelId="{E26C00C6-6353-A44D-B816-B832999D61F0}" type="presParOf" srcId="{6D0185EC-59EC-7748-A963-28E645F06C70}" destId="{C9A3476A-8B08-844B-B187-C25EF9D2463D}" srcOrd="1" destOrd="0" presId="urn:microsoft.com/office/officeart/2005/8/layout/hierarchy1"/>
    <dgm:cxn modelId="{CE382ADD-E05D-6A4C-BF17-78B9A8817B9C}" type="presParOf" srcId="{C9A3476A-8B08-844B-B187-C25EF9D2463D}" destId="{4EED314F-51C8-A14F-B8BC-C9C1ED8943EB}" srcOrd="0" destOrd="0" presId="urn:microsoft.com/office/officeart/2005/8/layout/hierarchy1"/>
    <dgm:cxn modelId="{F46C0878-A46B-BA43-8F2F-A1333EA1D1D3}" type="presParOf" srcId="{4EED314F-51C8-A14F-B8BC-C9C1ED8943EB}" destId="{B13C3CC5-EEBD-854D-9ABD-C0BB8EACC80C}" srcOrd="0" destOrd="0" presId="urn:microsoft.com/office/officeart/2005/8/layout/hierarchy1"/>
    <dgm:cxn modelId="{E3EF3EAF-5D52-CE48-AC35-0A7CDB47B7A7}" type="presParOf" srcId="{4EED314F-51C8-A14F-B8BC-C9C1ED8943EB}" destId="{B08D2AD2-91C4-C041-81E5-64017A11F013}" srcOrd="1" destOrd="0" presId="urn:microsoft.com/office/officeart/2005/8/layout/hierarchy1"/>
    <dgm:cxn modelId="{45431D5C-795C-D346-8118-CF460C2120DE}" type="presParOf" srcId="{C9A3476A-8B08-844B-B187-C25EF9D2463D}" destId="{83A7CF02-1EB8-D34D-AF14-B85530DBD34D}" srcOrd="1" destOrd="0" presId="urn:microsoft.com/office/officeart/2005/8/layout/hierarchy1"/>
    <dgm:cxn modelId="{57D79746-AC5E-4D42-AB38-F03DC8798BB0}" type="presParOf" srcId="{6D0185EC-59EC-7748-A963-28E645F06C70}" destId="{5E7A6952-151D-D94C-8703-74E4ED6974CD}" srcOrd="2" destOrd="0" presId="urn:microsoft.com/office/officeart/2005/8/layout/hierarchy1"/>
    <dgm:cxn modelId="{D487F08D-32B4-1B46-B2A2-BCA039143637}" type="presParOf" srcId="{6D0185EC-59EC-7748-A963-28E645F06C70}" destId="{3242CE7C-AFB5-1741-BC01-AA263FBCD6E7}" srcOrd="3" destOrd="0" presId="urn:microsoft.com/office/officeart/2005/8/layout/hierarchy1"/>
    <dgm:cxn modelId="{CAD9F2C3-45FD-3445-B1FA-29C65F8B5182}" type="presParOf" srcId="{3242CE7C-AFB5-1741-BC01-AA263FBCD6E7}" destId="{6600FF84-8386-2544-8034-73A4FC382925}" srcOrd="0" destOrd="0" presId="urn:microsoft.com/office/officeart/2005/8/layout/hierarchy1"/>
    <dgm:cxn modelId="{875DF300-E1EC-CA41-9031-1AD3C5DF85E8}" type="presParOf" srcId="{6600FF84-8386-2544-8034-73A4FC382925}" destId="{2F64E5EC-4548-A149-8DBC-2B8FF5691379}" srcOrd="0" destOrd="0" presId="urn:microsoft.com/office/officeart/2005/8/layout/hierarchy1"/>
    <dgm:cxn modelId="{1898E651-8297-8442-9DBA-BDD025A39177}" type="presParOf" srcId="{6600FF84-8386-2544-8034-73A4FC382925}" destId="{6A67CE2A-63E3-DD4C-A66B-83D72C2F21E2}" srcOrd="1" destOrd="0" presId="urn:microsoft.com/office/officeart/2005/8/layout/hierarchy1"/>
    <dgm:cxn modelId="{EF5334C9-ACC6-FA40-9F32-CB32ED33A321}" type="presParOf" srcId="{3242CE7C-AFB5-1741-BC01-AA263FBCD6E7}" destId="{D57A3CF8-85B9-CE4A-BFC2-82369DA170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8ED854-EA87-4448-B6A6-5BF943221FE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DC7BBECA-A6F0-46E9-8A83-FDE3CAE808D0}">
      <dgm:prSet phldrT="[Text]"/>
      <dgm:spPr/>
      <dgm:t>
        <a:bodyPr/>
        <a:lstStyle/>
        <a:p>
          <a:r>
            <a:rPr lang="en-US" dirty="0"/>
            <a:t>STAAR</a:t>
          </a:r>
        </a:p>
      </dgm:t>
    </dgm:pt>
    <dgm:pt modelId="{53D2C5B8-62CD-4F97-8C2A-B651CDD53459}" type="parTrans" cxnId="{5980FDE4-7E91-417C-84DA-CCF5DC1D8FCF}">
      <dgm:prSet/>
      <dgm:spPr/>
      <dgm:t>
        <a:bodyPr/>
        <a:lstStyle/>
        <a:p>
          <a:endParaRPr lang="en-US"/>
        </a:p>
      </dgm:t>
    </dgm:pt>
    <dgm:pt modelId="{5021A22D-F844-4773-8CA6-29F348F1895B}" type="sibTrans" cxnId="{5980FDE4-7E91-417C-84DA-CCF5DC1D8FCF}">
      <dgm:prSet/>
      <dgm:spPr/>
      <dgm:t>
        <a:bodyPr/>
        <a:lstStyle/>
        <a:p>
          <a:endParaRPr lang="en-US"/>
        </a:p>
      </dgm:t>
    </dgm:pt>
    <dgm:pt modelId="{6434DBC6-DD31-4BAC-AC9A-D423EB35CEF4}">
      <dgm:prSet phldrT="[Text]"/>
      <dgm:spPr/>
      <dgm:t>
        <a:bodyPr/>
        <a:lstStyle/>
        <a:p>
          <a:r>
            <a:rPr lang="en-US" dirty="0"/>
            <a:t>TELPAS</a:t>
          </a:r>
        </a:p>
      </dgm:t>
    </dgm:pt>
    <dgm:pt modelId="{8086E6CA-0F0E-497F-A1CF-091DBE2B4893}" type="parTrans" cxnId="{FAA600B3-3C10-465A-90EB-A503FC170EC0}">
      <dgm:prSet/>
      <dgm:spPr/>
      <dgm:t>
        <a:bodyPr/>
        <a:lstStyle/>
        <a:p>
          <a:endParaRPr lang="en-US"/>
        </a:p>
      </dgm:t>
    </dgm:pt>
    <dgm:pt modelId="{D9EBB3C3-6DA9-464F-8ACA-131A1040AA43}" type="sibTrans" cxnId="{FAA600B3-3C10-465A-90EB-A503FC170EC0}">
      <dgm:prSet/>
      <dgm:spPr/>
      <dgm:t>
        <a:bodyPr/>
        <a:lstStyle/>
        <a:p>
          <a:endParaRPr lang="en-US"/>
        </a:p>
      </dgm:t>
    </dgm:pt>
    <dgm:pt modelId="{829B9FBE-79D4-4EAF-8AFD-A2957AE9D39A}" type="pres">
      <dgm:prSet presAssocID="{198ED854-EA87-4448-B6A6-5BF943221FED}" presName="compositeShape" presStyleCnt="0">
        <dgm:presLayoutVars>
          <dgm:chMax val="2"/>
          <dgm:dir/>
          <dgm:resizeHandles val="exact"/>
        </dgm:presLayoutVars>
      </dgm:prSet>
      <dgm:spPr/>
      <dgm:t>
        <a:bodyPr/>
        <a:lstStyle/>
        <a:p>
          <a:endParaRPr lang="en-US"/>
        </a:p>
      </dgm:t>
    </dgm:pt>
    <dgm:pt modelId="{6C3ECA43-283F-4AA0-95FC-F693B3F60536}" type="pres">
      <dgm:prSet presAssocID="{198ED854-EA87-4448-B6A6-5BF943221FED}" presName="divider" presStyleLbl="fgShp" presStyleIdx="0" presStyleCnt="1" custLinFactNeighborY="-8333"/>
      <dgm:spPr/>
    </dgm:pt>
    <dgm:pt modelId="{82C3A90A-85BA-49D1-9BE7-80638DBD3774}" type="pres">
      <dgm:prSet presAssocID="{DC7BBECA-A6F0-46E9-8A83-FDE3CAE808D0}" presName="downArrow" presStyleLbl="node1" presStyleIdx="0" presStyleCnt="2"/>
      <dgm:spPr/>
    </dgm:pt>
    <dgm:pt modelId="{B1AAAF7D-ACE6-4C09-B211-64DCBF0CE906}" type="pres">
      <dgm:prSet presAssocID="{DC7BBECA-A6F0-46E9-8A83-FDE3CAE808D0}" presName="downArrowText" presStyleLbl="revTx" presStyleIdx="0" presStyleCnt="2">
        <dgm:presLayoutVars>
          <dgm:bulletEnabled val="1"/>
        </dgm:presLayoutVars>
      </dgm:prSet>
      <dgm:spPr/>
      <dgm:t>
        <a:bodyPr/>
        <a:lstStyle/>
        <a:p>
          <a:endParaRPr lang="en-US"/>
        </a:p>
      </dgm:t>
    </dgm:pt>
    <dgm:pt modelId="{DACE7C3E-7629-48D4-BE3C-991DC9F8775F}" type="pres">
      <dgm:prSet presAssocID="{6434DBC6-DD31-4BAC-AC9A-D423EB35CEF4}" presName="upArrow" presStyleLbl="node1" presStyleIdx="1" presStyleCnt="2" custLinFactNeighborX="-1667" custLinFactNeighborY="-9375"/>
      <dgm:spPr/>
    </dgm:pt>
    <dgm:pt modelId="{E1162478-D05A-48CD-9EE8-313B145E344F}" type="pres">
      <dgm:prSet presAssocID="{6434DBC6-DD31-4BAC-AC9A-D423EB35CEF4}" presName="upArrowText" presStyleLbl="revTx" presStyleIdx="1" presStyleCnt="2" custLinFactNeighborY="-7143">
        <dgm:presLayoutVars>
          <dgm:bulletEnabled val="1"/>
        </dgm:presLayoutVars>
      </dgm:prSet>
      <dgm:spPr/>
      <dgm:t>
        <a:bodyPr/>
        <a:lstStyle/>
        <a:p>
          <a:endParaRPr lang="en-US"/>
        </a:p>
      </dgm:t>
    </dgm:pt>
  </dgm:ptLst>
  <dgm:cxnLst>
    <dgm:cxn modelId="{62A2505B-30C3-BF48-9E1B-BADF33FD8745}" type="presOf" srcId="{6434DBC6-DD31-4BAC-AC9A-D423EB35CEF4}" destId="{E1162478-D05A-48CD-9EE8-313B145E344F}" srcOrd="0" destOrd="0" presId="urn:microsoft.com/office/officeart/2005/8/layout/arrow3"/>
    <dgm:cxn modelId="{265798EE-4529-C34A-BA2D-8A3FB620A1AE}" type="presOf" srcId="{DC7BBECA-A6F0-46E9-8A83-FDE3CAE808D0}" destId="{B1AAAF7D-ACE6-4C09-B211-64DCBF0CE906}" srcOrd="0" destOrd="0" presId="urn:microsoft.com/office/officeart/2005/8/layout/arrow3"/>
    <dgm:cxn modelId="{43996183-D4D6-274E-97F6-907009224AE9}" type="presOf" srcId="{198ED854-EA87-4448-B6A6-5BF943221FED}" destId="{829B9FBE-79D4-4EAF-8AFD-A2957AE9D39A}" srcOrd="0" destOrd="0" presId="urn:microsoft.com/office/officeart/2005/8/layout/arrow3"/>
    <dgm:cxn modelId="{5980FDE4-7E91-417C-84DA-CCF5DC1D8FCF}" srcId="{198ED854-EA87-4448-B6A6-5BF943221FED}" destId="{DC7BBECA-A6F0-46E9-8A83-FDE3CAE808D0}" srcOrd="0" destOrd="0" parTransId="{53D2C5B8-62CD-4F97-8C2A-B651CDD53459}" sibTransId="{5021A22D-F844-4773-8CA6-29F348F1895B}"/>
    <dgm:cxn modelId="{FAA600B3-3C10-465A-90EB-A503FC170EC0}" srcId="{198ED854-EA87-4448-B6A6-5BF943221FED}" destId="{6434DBC6-DD31-4BAC-AC9A-D423EB35CEF4}" srcOrd="1" destOrd="0" parTransId="{8086E6CA-0F0E-497F-A1CF-091DBE2B4893}" sibTransId="{D9EBB3C3-6DA9-464F-8ACA-131A1040AA43}"/>
    <dgm:cxn modelId="{33A8F250-059E-9F40-BA05-01380FA7BFD7}" type="presParOf" srcId="{829B9FBE-79D4-4EAF-8AFD-A2957AE9D39A}" destId="{6C3ECA43-283F-4AA0-95FC-F693B3F60536}" srcOrd="0" destOrd="0" presId="urn:microsoft.com/office/officeart/2005/8/layout/arrow3"/>
    <dgm:cxn modelId="{E102F0E7-9BBF-8C46-89AB-694E93FAEFF1}" type="presParOf" srcId="{829B9FBE-79D4-4EAF-8AFD-A2957AE9D39A}" destId="{82C3A90A-85BA-49D1-9BE7-80638DBD3774}" srcOrd="1" destOrd="0" presId="urn:microsoft.com/office/officeart/2005/8/layout/arrow3"/>
    <dgm:cxn modelId="{D42402EE-76E8-7741-B579-EC4387B607F3}" type="presParOf" srcId="{829B9FBE-79D4-4EAF-8AFD-A2957AE9D39A}" destId="{B1AAAF7D-ACE6-4C09-B211-64DCBF0CE906}" srcOrd="2" destOrd="0" presId="urn:microsoft.com/office/officeart/2005/8/layout/arrow3"/>
    <dgm:cxn modelId="{395AFD8D-F15D-EB41-A296-9C7F7CA52671}" type="presParOf" srcId="{829B9FBE-79D4-4EAF-8AFD-A2957AE9D39A}" destId="{DACE7C3E-7629-48D4-BE3C-991DC9F8775F}" srcOrd="3" destOrd="0" presId="urn:microsoft.com/office/officeart/2005/8/layout/arrow3"/>
    <dgm:cxn modelId="{7686C2FD-33A4-B043-9102-4FD4B456AB4D}" type="presParOf" srcId="{829B9FBE-79D4-4EAF-8AFD-A2957AE9D39A}" destId="{E1162478-D05A-48CD-9EE8-313B145E344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369A-FEBD-4B4B-A228-E568284A1DDE}">
      <dsp:nvSpPr>
        <dsp:cNvPr id="0" name=""/>
        <dsp:cNvSpPr/>
      </dsp:nvSpPr>
      <dsp:spPr>
        <a:xfrm>
          <a:off x="5597855" y="1112939"/>
          <a:ext cx="1675314" cy="16754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19D6-C88B-41BB-B0FE-A7B53F60E96A}">
      <dsp:nvSpPr>
        <dsp:cNvPr id="0" name=""/>
        <dsp:cNvSpPr/>
      </dsp:nvSpPr>
      <dsp:spPr>
        <a:xfrm>
          <a:off x="5653890" y="1168795"/>
          <a:ext cx="1563962" cy="1563687"/>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ECONOMIC</a:t>
          </a:r>
        </a:p>
        <a:p>
          <a:pPr lvl="0" algn="ctr" defTabSz="622300">
            <a:lnSpc>
              <a:spcPct val="90000"/>
            </a:lnSpc>
            <a:spcBef>
              <a:spcPct val="0"/>
            </a:spcBef>
            <a:spcAft>
              <a:spcPct val="35000"/>
            </a:spcAft>
          </a:pPr>
          <a:r>
            <a:rPr lang="en-US" sz="1400" kern="1200" dirty="0">
              <a:solidFill>
                <a:schemeClr val="bg1"/>
              </a:solidFill>
            </a:rPr>
            <a:t>PRECIPICE</a:t>
          </a:r>
        </a:p>
      </dsp:txBody>
      <dsp:txXfrm>
        <a:off x="5877313" y="1392221"/>
        <a:ext cx="1117115" cy="1116835"/>
      </dsp:txXfrm>
    </dsp:sp>
    <dsp:sp modelId="{D40AC773-F5CC-4F25-A4EE-09FB6DD9C476}">
      <dsp:nvSpPr>
        <dsp:cNvPr id="0" name=""/>
        <dsp:cNvSpPr/>
      </dsp:nvSpPr>
      <dsp:spPr>
        <a:xfrm rot="2700000">
          <a:off x="3859307"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031C7-0783-46A3-9061-988D70412CDB}">
      <dsp:nvSpPr>
        <dsp:cNvPr id="0" name=""/>
        <dsp:cNvSpPr/>
      </dsp:nvSpPr>
      <dsp:spPr>
        <a:xfrm>
          <a:off x="392254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Workforce</a:t>
          </a:r>
        </a:p>
        <a:p>
          <a:pPr lvl="0" algn="ctr" defTabSz="800100">
            <a:lnSpc>
              <a:spcPct val="90000"/>
            </a:lnSpc>
            <a:spcBef>
              <a:spcPct val="0"/>
            </a:spcBef>
            <a:spcAft>
              <a:spcPct val="35000"/>
            </a:spcAft>
          </a:pPr>
          <a:r>
            <a:rPr lang="en-US" sz="1800" kern="1200" dirty="0"/>
            <a:t>H vs NH</a:t>
          </a:r>
        </a:p>
        <a:p>
          <a:pPr lvl="0" algn="ctr" defTabSz="800100">
            <a:lnSpc>
              <a:spcPct val="90000"/>
            </a:lnSpc>
            <a:spcBef>
              <a:spcPct val="0"/>
            </a:spcBef>
            <a:spcAft>
              <a:spcPct val="35000"/>
            </a:spcAft>
          </a:pPr>
          <a:r>
            <a:rPr lang="en-US" sz="1800" kern="1200" dirty="0"/>
            <a:t> 3:1</a:t>
          </a:r>
        </a:p>
      </dsp:txBody>
      <dsp:txXfrm>
        <a:off x="4145963" y="1392221"/>
        <a:ext cx="1117115" cy="1116835"/>
      </dsp:txXfrm>
    </dsp:sp>
    <dsp:sp modelId="{6D200323-18A8-42F4-8BCD-8145A6CF742A}">
      <dsp:nvSpPr>
        <dsp:cNvPr id="0" name=""/>
        <dsp:cNvSpPr/>
      </dsp:nvSpPr>
      <dsp:spPr>
        <a:xfrm rot="2700000">
          <a:off x="213514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DE995-9A98-4718-8CAF-E4BE2F0D6509}">
      <dsp:nvSpPr>
        <dsp:cNvPr id="0" name=""/>
        <dsp:cNvSpPr/>
      </dsp:nvSpPr>
      <dsp:spPr>
        <a:xfrm>
          <a:off x="219119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Population</a:t>
          </a:r>
        </a:p>
        <a:p>
          <a:pPr lvl="0" algn="ctr" defTabSz="800100">
            <a:lnSpc>
              <a:spcPct val="90000"/>
            </a:lnSpc>
            <a:spcBef>
              <a:spcPct val="0"/>
            </a:spcBef>
            <a:spcAft>
              <a:spcPct val="35000"/>
            </a:spcAft>
          </a:pPr>
          <a:r>
            <a:rPr lang="en-US" sz="1800" kern="1200" dirty="0"/>
            <a:t>NHW 2%</a:t>
          </a:r>
        </a:p>
        <a:p>
          <a:pPr lvl="0" algn="ctr" defTabSz="800100">
            <a:lnSpc>
              <a:spcPct val="90000"/>
            </a:lnSpc>
            <a:spcBef>
              <a:spcPct val="0"/>
            </a:spcBef>
            <a:spcAft>
              <a:spcPct val="35000"/>
            </a:spcAft>
          </a:pPr>
          <a:r>
            <a:rPr lang="en-US" sz="1800" kern="1200" dirty="0"/>
            <a:t> HW 70%</a:t>
          </a:r>
        </a:p>
      </dsp:txBody>
      <dsp:txXfrm>
        <a:off x="2414614" y="1392221"/>
        <a:ext cx="1117115" cy="1116835"/>
      </dsp:txXfrm>
    </dsp:sp>
    <dsp:sp modelId="{1EAFD6EE-978C-4BAF-BE99-15317C82D541}">
      <dsp:nvSpPr>
        <dsp:cNvPr id="0" name=""/>
        <dsp:cNvSpPr/>
      </dsp:nvSpPr>
      <dsp:spPr>
        <a:xfrm rot="2700000">
          <a:off x="40379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D0160-493F-4C4B-B457-98D038377B64}">
      <dsp:nvSpPr>
        <dsp:cNvPr id="0" name=""/>
        <dsp:cNvSpPr/>
      </dsp:nvSpPr>
      <dsp:spPr>
        <a:xfrm>
          <a:off x="459841"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Average Age</a:t>
          </a:r>
        </a:p>
        <a:p>
          <a:pPr lvl="0" algn="ctr" defTabSz="800100">
            <a:lnSpc>
              <a:spcPct val="90000"/>
            </a:lnSpc>
            <a:spcBef>
              <a:spcPct val="0"/>
            </a:spcBef>
            <a:spcAft>
              <a:spcPct val="35000"/>
            </a:spcAft>
          </a:pPr>
          <a:r>
            <a:rPr lang="en-US" sz="1800" kern="1200" dirty="0"/>
            <a:t>NHW 42</a:t>
          </a:r>
        </a:p>
        <a:p>
          <a:pPr lvl="0" algn="ctr" defTabSz="800100">
            <a:lnSpc>
              <a:spcPct val="90000"/>
            </a:lnSpc>
            <a:spcBef>
              <a:spcPct val="0"/>
            </a:spcBef>
            <a:spcAft>
              <a:spcPct val="35000"/>
            </a:spcAft>
          </a:pPr>
          <a:r>
            <a:rPr lang="en-US" sz="1800" kern="1200" dirty="0"/>
            <a:t>HW 28</a:t>
          </a:r>
        </a:p>
      </dsp:txBody>
      <dsp:txXfrm>
        <a:off x="683264" y="1392221"/>
        <a:ext cx="1117115" cy="1116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7E97-7902-4C5A-B2C3-6960D2428BEA}">
      <dsp:nvSpPr>
        <dsp:cNvPr id="0" name=""/>
        <dsp:cNvSpPr/>
      </dsp:nvSpPr>
      <dsp:spPr>
        <a:xfrm>
          <a:off x="6933510" y="1325284"/>
          <a:ext cx="1580953" cy="15812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D83B1-A23E-496D-B9F5-B17E98489B3C}">
      <dsp:nvSpPr>
        <dsp:cNvPr id="0" name=""/>
        <dsp:cNvSpPr/>
      </dsp:nvSpPr>
      <dsp:spPr>
        <a:xfrm>
          <a:off x="6985676"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7196862" y="1588865"/>
        <a:ext cx="1054249" cy="1054048"/>
      </dsp:txXfrm>
    </dsp:sp>
    <dsp:sp modelId="{B2D79639-3068-4E53-BE39-06A1A5535694}">
      <dsp:nvSpPr>
        <dsp:cNvPr id="0" name=""/>
        <dsp:cNvSpPr/>
      </dsp:nvSpPr>
      <dsp:spPr>
        <a:xfrm rot="2700000">
          <a:off x="5298800"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04655-0A81-4DEB-9018-FD65D276BF90}">
      <dsp:nvSpPr>
        <dsp:cNvPr id="0" name=""/>
        <dsp:cNvSpPr/>
      </dsp:nvSpPr>
      <dsp:spPr>
        <a:xfrm>
          <a:off x="535255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Workforce</a:t>
          </a:r>
        </a:p>
        <a:p>
          <a:pPr lvl="0" algn="ctr" defTabSz="755650">
            <a:lnSpc>
              <a:spcPct val="90000"/>
            </a:lnSpc>
            <a:spcBef>
              <a:spcPct val="0"/>
            </a:spcBef>
            <a:spcAft>
              <a:spcPct val="35000"/>
            </a:spcAft>
          </a:pPr>
          <a:r>
            <a:rPr lang="en-US" sz="1700" kern="1200" dirty="0"/>
            <a:t>H vs NH</a:t>
          </a:r>
        </a:p>
        <a:p>
          <a:pPr lvl="0" algn="ctr" defTabSz="755650">
            <a:lnSpc>
              <a:spcPct val="90000"/>
            </a:lnSpc>
            <a:spcBef>
              <a:spcPct val="0"/>
            </a:spcBef>
            <a:spcAft>
              <a:spcPct val="35000"/>
            </a:spcAft>
          </a:pPr>
          <a:r>
            <a:rPr lang="en-US" sz="1700" kern="1200" dirty="0"/>
            <a:t> 3:1</a:t>
          </a:r>
        </a:p>
      </dsp:txBody>
      <dsp:txXfrm>
        <a:off x="5562902" y="1588865"/>
        <a:ext cx="1054249" cy="1054048"/>
      </dsp:txXfrm>
    </dsp:sp>
    <dsp:sp modelId="{763D3ED4-645D-429A-A54D-B07245AA0FE7}">
      <dsp:nvSpPr>
        <dsp:cNvPr id="0" name=""/>
        <dsp:cNvSpPr/>
      </dsp:nvSpPr>
      <dsp:spPr>
        <a:xfrm rot="2700000">
          <a:off x="366568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62380-C1BC-4EBD-B810-3BB12BB8D637}">
      <dsp:nvSpPr>
        <dsp:cNvPr id="0" name=""/>
        <dsp:cNvSpPr/>
      </dsp:nvSpPr>
      <dsp:spPr>
        <a:xfrm>
          <a:off x="3718597"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928942" y="1588865"/>
        <a:ext cx="1054249" cy="1054048"/>
      </dsp:txXfrm>
    </dsp:sp>
    <dsp:sp modelId="{1A166812-C5F7-4F8F-815D-9DD7C3A71549}">
      <dsp:nvSpPr>
        <dsp:cNvPr id="0" name=""/>
        <dsp:cNvSpPr/>
      </dsp:nvSpPr>
      <dsp:spPr>
        <a:xfrm rot="2700000">
          <a:off x="203172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E0771-DC74-4DF4-BF5C-439221E68A23}">
      <dsp:nvSpPr>
        <dsp:cNvPr id="0" name=""/>
        <dsp:cNvSpPr/>
      </dsp:nvSpPr>
      <dsp:spPr>
        <a:xfrm>
          <a:off x="208463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Population</a:t>
          </a:r>
        </a:p>
        <a:p>
          <a:pPr lvl="0" algn="ctr" defTabSz="755650">
            <a:lnSpc>
              <a:spcPct val="90000"/>
            </a:lnSpc>
            <a:spcBef>
              <a:spcPct val="0"/>
            </a:spcBef>
            <a:spcAft>
              <a:spcPct val="35000"/>
            </a:spcAft>
          </a:pPr>
          <a:r>
            <a:rPr lang="en-US" sz="1700" kern="1200" dirty="0"/>
            <a:t>NHW 2%</a:t>
          </a:r>
        </a:p>
        <a:p>
          <a:pPr lvl="0" algn="ctr" defTabSz="755650">
            <a:lnSpc>
              <a:spcPct val="90000"/>
            </a:lnSpc>
            <a:spcBef>
              <a:spcPct val="0"/>
            </a:spcBef>
            <a:spcAft>
              <a:spcPct val="35000"/>
            </a:spcAft>
          </a:pPr>
          <a:r>
            <a:rPr lang="en-US" sz="1700" kern="1200" dirty="0"/>
            <a:t> HW 70%</a:t>
          </a:r>
        </a:p>
      </dsp:txBody>
      <dsp:txXfrm>
        <a:off x="2295824" y="1588865"/>
        <a:ext cx="1054249" cy="1054048"/>
      </dsp:txXfrm>
    </dsp:sp>
    <dsp:sp modelId="{867F395D-E1BF-4C18-A08E-E7C0FF44EA5B}">
      <dsp:nvSpPr>
        <dsp:cNvPr id="0" name=""/>
        <dsp:cNvSpPr/>
      </dsp:nvSpPr>
      <dsp:spPr>
        <a:xfrm rot="2700000">
          <a:off x="39776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5112A-6A7D-4B65-AA9E-B6F18B6AB8B1}">
      <dsp:nvSpPr>
        <dsp:cNvPr id="0" name=""/>
        <dsp:cNvSpPr/>
      </dsp:nvSpPr>
      <dsp:spPr>
        <a:xfrm>
          <a:off x="45067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Average Age</a:t>
          </a:r>
        </a:p>
        <a:p>
          <a:pPr lvl="0" algn="ctr" defTabSz="755650">
            <a:lnSpc>
              <a:spcPct val="90000"/>
            </a:lnSpc>
            <a:spcBef>
              <a:spcPct val="0"/>
            </a:spcBef>
            <a:spcAft>
              <a:spcPct val="35000"/>
            </a:spcAft>
          </a:pPr>
          <a:r>
            <a:rPr lang="en-US" sz="1700" kern="1200" dirty="0"/>
            <a:t>NHW 42</a:t>
          </a:r>
        </a:p>
        <a:p>
          <a:pPr lvl="0" algn="ctr" defTabSz="755650">
            <a:lnSpc>
              <a:spcPct val="90000"/>
            </a:lnSpc>
            <a:spcBef>
              <a:spcPct val="0"/>
            </a:spcBef>
            <a:spcAft>
              <a:spcPct val="35000"/>
            </a:spcAft>
          </a:pPr>
          <a:r>
            <a:rPr lang="en-US" sz="1700" kern="1200" dirty="0"/>
            <a:t>HW 28</a:t>
          </a:r>
        </a:p>
      </dsp:txBody>
      <dsp:txXfrm>
        <a:off x="661864" y="1588865"/>
        <a:ext cx="1054249" cy="1054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4AE3-DBDA-4E5F-AEC2-181C76646F23}">
      <dsp:nvSpPr>
        <dsp:cNvPr id="0" name=""/>
        <dsp:cNvSpPr/>
      </dsp:nvSpPr>
      <dsp:spPr>
        <a:xfrm>
          <a:off x="1434732" y="97755"/>
          <a:ext cx="3484138" cy="12099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8A494-9505-4978-9F3E-A2494F63C44E}">
      <dsp:nvSpPr>
        <dsp:cNvPr id="0" name=""/>
        <dsp:cNvSpPr/>
      </dsp:nvSpPr>
      <dsp:spPr>
        <a:xfrm>
          <a:off x="2844592" y="3060623"/>
          <a:ext cx="675220" cy="432141"/>
        </a:xfrm>
        <a:prstGeom prst="downArrow">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dsp:style>
    </dsp:sp>
    <dsp:sp modelId="{B3B66E90-66C3-4493-898E-2B3810803543}">
      <dsp:nvSpPr>
        <dsp:cNvPr id="0" name=""/>
        <dsp:cNvSpPr/>
      </dsp:nvSpPr>
      <dsp:spPr>
        <a:xfrm>
          <a:off x="1561284" y="3250733"/>
          <a:ext cx="3241059" cy="112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61284" y="3250733"/>
        <a:ext cx="3241059" cy="1121471"/>
      </dsp:txXfrm>
    </dsp:sp>
    <dsp:sp modelId="{9465E867-2FE0-4FA3-BC19-47DD24129347}">
      <dsp:nvSpPr>
        <dsp:cNvPr id="0" name=""/>
        <dsp:cNvSpPr/>
      </dsp:nvSpPr>
      <dsp:spPr>
        <a:xfrm>
          <a:off x="2701445" y="1401201"/>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85% </a:t>
          </a:r>
          <a:r>
            <a:rPr lang="en-US" sz="1800" kern="1200" dirty="0" err="1"/>
            <a:t>EcoDis</a:t>
          </a:r>
          <a:endParaRPr lang="en-US" sz="1800" kern="1200" dirty="0"/>
        </a:p>
      </dsp:txBody>
      <dsp:txXfrm>
        <a:off x="2879436" y="1579192"/>
        <a:ext cx="859415" cy="859415"/>
      </dsp:txXfrm>
    </dsp:sp>
    <dsp:sp modelId="{BCB94653-C205-4708-A587-7BCFD5FD20C6}">
      <dsp:nvSpPr>
        <dsp:cNvPr id="0" name=""/>
        <dsp:cNvSpPr/>
      </dsp:nvSpPr>
      <dsp:spPr>
        <a:xfrm>
          <a:off x="1831761" y="489383"/>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37% ELL PK-12</a:t>
          </a:r>
        </a:p>
      </dsp:txBody>
      <dsp:txXfrm>
        <a:off x="2009752" y="667374"/>
        <a:ext cx="859415" cy="859415"/>
      </dsp:txXfrm>
    </dsp:sp>
    <dsp:sp modelId="{191C5C8E-A641-47C1-B9D6-195C7EE4D9D5}">
      <dsp:nvSpPr>
        <dsp:cNvPr id="0" name=""/>
        <dsp:cNvSpPr/>
      </dsp:nvSpPr>
      <dsp:spPr>
        <a:xfrm>
          <a:off x="3074167" y="195527"/>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97% Hispanic</a:t>
          </a:r>
        </a:p>
      </dsp:txBody>
      <dsp:txXfrm>
        <a:off x="3252158" y="373518"/>
        <a:ext cx="859415" cy="859415"/>
      </dsp:txXfrm>
    </dsp:sp>
    <dsp:sp modelId="{11AB04F5-BAC4-4CAD-AD09-36321D640B68}">
      <dsp:nvSpPr>
        <dsp:cNvPr id="0" name=""/>
        <dsp:cNvSpPr/>
      </dsp:nvSpPr>
      <dsp:spPr>
        <a:xfrm>
          <a:off x="1291585" y="-50792"/>
          <a:ext cx="3781235" cy="3024988"/>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4AC-9A1E-3945-BF15-23CFECCD70C4}">
      <dsp:nvSpPr>
        <dsp:cNvPr id="0" name=""/>
        <dsp:cNvSpPr/>
      </dsp:nvSpPr>
      <dsp:spPr>
        <a:xfrm rot="5400000">
          <a:off x="372128" y="1568414"/>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C41E40-2DB4-6946-8CA3-11F7C7942B1B}">
      <dsp:nvSpPr>
        <dsp:cNvPr id="0" name=""/>
        <dsp:cNvSpPr/>
      </dsp:nvSpPr>
      <dsp:spPr>
        <a:xfrm>
          <a:off x="188042" y="2116697"/>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Content</a:t>
          </a:r>
        </a:p>
      </dsp:txBody>
      <dsp:txXfrm>
        <a:off x="188042" y="2116697"/>
        <a:ext cx="1656688" cy="1452184"/>
      </dsp:txXfrm>
    </dsp:sp>
    <dsp:sp modelId="{5864EE24-0655-9D4D-A055-A27E5A29A130}">
      <dsp:nvSpPr>
        <dsp:cNvPr id="0" name=""/>
        <dsp:cNvSpPr/>
      </dsp:nvSpPr>
      <dsp:spPr>
        <a:xfrm>
          <a:off x="1532148" y="1433316"/>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82C63F-7670-A940-AB6D-50A031F1AD3A}">
      <dsp:nvSpPr>
        <dsp:cNvPr id="0" name=""/>
        <dsp:cNvSpPr/>
      </dsp:nvSpPr>
      <dsp:spPr>
        <a:xfrm rot="5400000">
          <a:off x="2400239" y="1066556"/>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105148-CFA2-5647-B74C-3CFE1BFC413A}">
      <dsp:nvSpPr>
        <dsp:cNvPr id="0" name=""/>
        <dsp:cNvSpPr/>
      </dsp:nvSpPr>
      <dsp:spPr>
        <a:xfrm>
          <a:off x="2216153" y="1614839"/>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Teacher</a:t>
          </a:r>
        </a:p>
      </dsp:txBody>
      <dsp:txXfrm>
        <a:off x="2216153" y="1614839"/>
        <a:ext cx="1656688" cy="1452184"/>
      </dsp:txXfrm>
    </dsp:sp>
    <dsp:sp modelId="{22E4472D-1BC6-C749-8DD8-1D0A188EDC9D}">
      <dsp:nvSpPr>
        <dsp:cNvPr id="0" name=""/>
        <dsp:cNvSpPr/>
      </dsp:nvSpPr>
      <dsp:spPr>
        <a:xfrm>
          <a:off x="3560259" y="931458"/>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77CF1A-4FF6-EA4F-BDDD-A5ECB3F642A6}">
      <dsp:nvSpPr>
        <dsp:cNvPr id="0" name=""/>
        <dsp:cNvSpPr/>
      </dsp:nvSpPr>
      <dsp:spPr>
        <a:xfrm rot="5400000">
          <a:off x="4428349" y="564698"/>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77ACEB-45C1-0743-9D5B-59CCD14526AD}">
      <dsp:nvSpPr>
        <dsp:cNvPr id="0" name=""/>
        <dsp:cNvSpPr/>
      </dsp:nvSpPr>
      <dsp:spPr>
        <a:xfrm>
          <a:off x="4244264" y="1112981"/>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Leader</a:t>
          </a:r>
        </a:p>
      </dsp:txBody>
      <dsp:txXfrm>
        <a:off x="4244264" y="1112981"/>
        <a:ext cx="1656688" cy="1452184"/>
      </dsp:txXfrm>
    </dsp:sp>
    <dsp:sp modelId="{AD87E038-676F-F647-BC4E-1B8C876C06CE}">
      <dsp:nvSpPr>
        <dsp:cNvPr id="0" name=""/>
        <dsp:cNvSpPr/>
      </dsp:nvSpPr>
      <dsp:spPr>
        <a:xfrm>
          <a:off x="5588370" y="429600"/>
          <a:ext cx="312582" cy="312582"/>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FF54A0E-404F-D741-BA48-614EAAF00A9E}">
      <dsp:nvSpPr>
        <dsp:cNvPr id="0" name=""/>
        <dsp:cNvSpPr/>
      </dsp:nvSpPr>
      <dsp:spPr>
        <a:xfrm rot="5400000">
          <a:off x="6456460" y="62840"/>
          <a:ext cx="1102806" cy="1835044"/>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803A28-4359-A64F-9488-F1001FF43531}">
      <dsp:nvSpPr>
        <dsp:cNvPr id="0" name=""/>
        <dsp:cNvSpPr/>
      </dsp:nvSpPr>
      <dsp:spPr>
        <a:xfrm>
          <a:off x="6272374" y="611123"/>
          <a:ext cx="1656688" cy="14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a:t>System</a:t>
          </a:r>
        </a:p>
      </dsp:txBody>
      <dsp:txXfrm>
        <a:off x="6272374" y="611123"/>
        <a:ext cx="1656688" cy="1452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0D39-EE4E-8B4F-82AF-7338B5F4EB2F}">
      <dsp:nvSpPr>
        <dsp:cNvPr id="0" name=""/>
        <dsp:cNvSpPr/>
      </dsp:nvSpPr>
      <dsp:spPr>
        <a:xfrm>
          <a:off x="1953967" y="2075334"/>
          <a:ext cx="1618089" cy="161808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Successful ELL Program</a:t>
          </a:r>
        </a:p>
      </dsp:txBody>
      <dsp:txXfrm>
        <a:off x="2190931" y="2312298"/>
        <a:ext cx="1144161" cy="1144161"/>
      </dsp:txXfrm>
    </dsp:sp>
    <dsp:sp modelId="{3A62AE83-48DA-F74C-8672-C12BCFC72135}">
      <dsp:nvSpPr>
        <dsp:cNvPr id="0" name=""/>
        <dsp:cNvSpPr/>
      </dsp:nvSpPr>
      <dsp:spPr>
        <a:xfrm rot="12900000">
          <a:off x="779622" y="1748032"/>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12A6D0-4CB0-3C4E-A46C-0EA96E3CA678}">
      <dsp:nvSpPr>
        <dsp:cNvPr id="0" name=""/>
        <dsp:cNvSpPr/>
      </dsp:nvSpPr>
      <dsp:spPr>
        <a:xfrm>
          <a:off x="135781" y="968072"/>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Leadership Support</a:t>
          </a:r>
        </a:p>
      </dsp:txBody>
      <dsp:txXfrm>
        <a:off x="171799" y="1004090"/>
        <a:ext cx="1465148" cy="1157711"/>
      </dsp:txXfrm>
    </dsp:sp>
    <dsp:sp modelId="{75E13025-814C-D44B-B560-02D28693D953}">
      <dsp:nvSpPr>
        <dsp:cNvPr id="0" name=""/>
        <dsp:cNvSpPr/>
      </dsp:nvSpPr>
      <dsp:spPr>
        <a:xfrm rot="16200000">
          <a:off x="2073193" y="1074641"/>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94EA44-5993-CA41-8CFF-C9FB8387CE69}">
      <dsp:nvSpPr>
        <dsp:cNvPr id="0" name=""/>
        <dsp:cNvSpPr/>
      </dsp:nvSpPr>
      <dsp:spPr>
        <a:xfrm>
          <a:off x="1994420" y="526"/>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Quality Instructional Materials</a:t>
          </a:r>
        </a:p>
      </dsp:txBody>
      <dsp:txXfrm>
        <a:off x="2030438" y="36544"/>
        <a:ext cx="1465148" cy="1157711"/>
      </dsp:txXfrm>
    </dsp:sp>
    <dsp:sp modelId="{0ABF09EB-9BB4-0241-9D77-74916F8797B9}">
      <dsp:nvSpPr>
        <dsp:cNvPr id="0" name=""/>
        <dsp:cNvSpPr/>
      </dsp:nvSpPr>
      <dsp:spPr>
        <a:xfrm rot="19500000">
          <a:off x="3366765" y="1748032"/>
          <a:ext cx="1379637" cy="461155"/>
        </a:xfrm>
        <a:prstGeom prst="lef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DFC472-5690-314E-BCF6-98516372DDD5}">
      <dsp:nvSpPr>
        <dsp:cNvPr id="0" name=""/>
        <dsp:cNvSpPr/>
      </dsp:nvSpPr>
      <dsp:spPr>
        <a:xfrm>
          <a:off x="3853058" y="968072"/>
          <a:ext cx="1537184" cy="1229747"/>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Teacher Preparation</a:t>
          </a:r>
        </a:p>
      </dsp:txBody>
      <dsp:txXfrm>
        <a:off x="3889076" y="1004090"/>
        <a:ext cx="1465148" cy="1157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1066C-C0C0-44DA-8CD1-F11DBFF036DB}">
      <dsp:nvSpPr>
        <dsp:cNvPr id="0" name=""/>
        <dsp:cNvSpPr/>
      </dsp:nvSpPr>
      <dsp:spPr>
        <a:xfrm>
          <a:off x="2414983" y="147690"/>
          <a:ext cx="1957052" cy="85816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Cognitive</a:t>
          </a:r>
        </a:p>
      </dsp:txBody>
      <dsp:txXfrm>
        <a:off x="2456875" y="189582"/>
        <a:ext cx="1873268" cy="774376"/>
      </dsp:txXfrm>
    </dsp:sp>
    <dsp:sp modelId="{CE4E9A08-BF02-4286-9F27-CC212EBDAFA8}">
      <dsp:nvSpPr>
        <dsp:cNvPr id="0" name=""/>
        <dsp:cNvSpPr/>
      </dsp:nvSpPr>
      <dsp:spPr>
        <a:xfrm>
          <a:off x="1683579" y="578963"/>
          <a:ext cx="3392957" cy="3392957"/>
        </a:xfrm>
        <a:custGeom>
          <a:avLst/>
          <a:gdLst/>
          <a:ahLst/>
          <a:cxnLst/>
          <a:rect l="0" t="0" r="0" b="0"/>
          <a:pathLst>
            <a:path>
              <a:moveTo>
                <a:pt x="2965968" y="571118"/>
              </a:moveTo>
              <a:arcTo wR="1696478" hR="1696478" stAng="19106646" swAng="2504679"/>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6823595-D500-407C-9904-29D072BB0DAD}">
      <dsp:nvSpPr>
        <dsp:cNvPr id="0" name=""/>
        <dsp:cNvSpPr/>
      </dsp:nvSpPr>
      <dsp:spPr>
        <a:xfrm>
          <a:off x="3881567" y="2652712"/>
          <a:ext cx="1957052" cy="8524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Social</a:t>
          </a:r>
        </a:p>
      </dsp:txBody>
      <dsp:txXfrm>
        <a:off x="3923182" y="2694327"/>
        <a:ext cx="1873822" cy="769257"/>
      </dsp:txXfrm>
    </dsp:sp>
    <dsp:sp modelId="{F5DAD825-0C74-48D6-A494-3B187199A2D6}">
      <dsp:nvSpPr>
        <dsp:cNvPr id="0" name=""/>
        <dsp:cNvSpPr/>
      </dsp:nvSpPr>
      <dsp:spPr>
        <a:xfrm>
          <a:off x="1694421" y="534238"/>
          <a:ext cx="3392957" cy="3392957"/>
        </a:xfrm>
        <a:custGeom>
          <a:avLst/>
          <a:gdLst/>
          <a:ahLst/>
          <a:cxnLst/>
          <a:rect l="0" t="0" r="0" b="0"/>
          <a:pathLst>
            <a:path>
              <a:moveTo>
                <a:pt x="2444809" y="3218990"/>
              </a:moveTo>
              <a:arcTo wR="1696478" hR="1696478" stAng="3829523" swAng="3140954"/>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DF1B2BD-B36F-4DD5-8830-EB6D7F551A39}">
      <dsp:nvSpPr>
        <dsp:cNvPr id="0" name=""/>
        <dsp:cNvSpPr/>
      </dsp:nvSpPr>
      <dsp:spPr>
        <a:xfrm>
          <a:off x="943180" y="2652712"/>
          <a:ext cx="1957052" cy="8524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Affective</a:t>
          </a:r>
        </a:p>
      </dsp:txBody>
      <dsp:txXfrm>
        <a:off x="984795" y="2694327"/>
        <a:ext cx="1873822" cy="769257"/>
      </dsp:txXfrm>
    </dsp:sp>
    <dsp:sp modelId="{3C76EDC0-618C-43E4-A50D-0E33F1ABA8BD}">
      <dsp:nvSpPr>
        <dsp:cNvPr id="0" name=""/>
        <dsp:cNvSpPr/>
      </dsp:nvSpPr>
      <dsp:spPr>
        <a:xfrm>
          <a:off x="1705246" y="578891"/>
          <a:ext cx="3392957" cy="3392957"/>
        </a:xfrm>
        <a:custGeom>
          <a:avLst/>
          <a:gdLst/>
          <a:ahLst/>
          <a:cxnLst/>
          <a:rect l="0" t="0" r="0" b="0"/>
          <a:pathLst>
            <a:path>
              <a:moveTo>
                <a:pt x="6" y="1701055"/>
              </a:moveTo>
              <a:arcTo wR="1696478" hR="1696478" stAng="10790726" swAng="2513487"/>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6952-151D-D94C-8703-74E4ED6974CD}">
      <dsp:nvSpPr>
        <dsp:cNvPr id="0" name=""/>
        <dsp:cNvSpPr/>
      </dsp:nvSpPr>
      <dsp:spPr>
        <a:xfrm>
          <a:off x="6233247" y="2624761"/>
          <a:ext cx="863209" cy="301369"/>
        </a:xfrm>
        <a:custGeom>
          <a:avLst/>
          <a:gdLst/>
          <a:ahLst/>
          <a:cxnLst/>
          <a:rect l="0" t="0" r="0" b="0"/>
          <a:pathLst>
            <a:path>
              <a:moveTo>
                <a:pt x="0" y="0"/>
              </a:moveTo>
              <a:lnTo>
                <a:pt x="0" y="205374"/>
              </a:lnTo>
              <a:lnTo>
                <a:pt x="863209" y="205374"/>
              </a:lnTo>
              <a:lnTo>
                <a:pt x="863209"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5EE7C-A9A7-5B4D-B0BA-F0CBBA1D91A0}">
      <dsp:nvSpPr>
        <dsp:cNvPr id="0" name=""/>
        <dsp:cNvSpPr/>
      </dsp:nvSpPr>
      <dsp:spPr>
        <a:xfrm>
          <a:off x="5370037" y="2624761"/>
          <a:ext cx="863209" cy="301369"/>
        </a:xfrm>
        <a:custGeom>
          <a:avLst/>
          <a:gdLst/>
          <a:ahLst/>
          <a:cxnLst/>
          <a:rect l="0" t="0" r="0" b="0"/>
          <a:pathLst>
            <a:path>
              <a:moveTo>
                <a:pt x="863209" y="0"/>
              </a:moveTo>
              <a:lnTo>
                <a:pt x="863209" y="205374"/>
              </a:lnTo>
              <a:lnTo>
                <a:pt x="0" y="205374"/>
              </a:lnTo>
              <a:lnTo>
                <a:pt x="0"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936D01-8FD4-E042-90E2-1148F07BE516}">
      <dsp:nvSpPr>
        <dsp:cNvPr id="0" name=""/>
        <dsp:cNvSpPr/>
      </dsp:nvSpPr>
      <dsp:spPr>
        <a:xfrm>
          <a:off x="5327267"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469DCB-22B9-C240-BF4D-1E2D5F27B0D1}">
      <dsp:nvSpPr>
        <dsp:cNvPr id="0" name=""/>
        <dsp:cNvSpPr/>
      </dsp:nvSpPr>
      <dsp:spPr>
        <a:xfrm>
          <a:off x="4421287"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828150-3EB4-0C47-A58C-695DD343CEE0}">
      <dsp:nvSpPr>
        <dsp:cNvPr id="0" name=""/>
        <dsp:cNvSpPr/>
      </dsp:nvSpPr>
      <dsp:spPr>
        <a:xfrm>
          <a:off x="3515307" y="706014"/>
          <a:ext cx="1811959" cy="301369"/>
        </a:xfrm>
        <a:custGeom>
          <a:avLst/>
          <a:gdLst/>
          <a:ahLst/>
          <a:cxnLst/>
          <a:rect l="0" t="0" r="0" b="0"/>
          <a:pathLst>
            <a:path>
              <a:moveTo>
                <a:pt x="0" y="0"/>
              </a:moveTo>
              <a:lnTo>
                <a:pt x="0" y="205374"/>
              </a:lnTo>
              <a:lnTo>
                <a:pt x="1811959" y="205374"/>
              </a:lnTo>
              <a:lnTo>
                <a:pt x="1811959"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0E67A-2E05-2047-BE90-620EFDFEDE47}">
      <dsp:nvSpPr>
        <dsp:cNvPr id="0" name=""/>
        <dsp:cNvSpPr/>
      </dsp:nvSpPr>
      <dsp:spPr>
        <a:xfrm>
          <a:off x="1703348"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70EB41-5822-CD45-814E-B3F89BC1EBCA}">
      <dsp:nvSpPr>
        <dsp:cNvPr id="0" name=""/>
        <dsp:cNvSpPr/>
      </dsp:nvSpPr>
      <dsp:spPr>
        <a:xfrm>
          <a:off x="797368"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663DBC-33BC-204F-8E85-C1046BC116AC}">
      <dsp:nvSpPr>
        <dsp:cNvPr id="0" name=""/>
        <dsp:cNvSpPr/>
      </dsp:nvSpPr>
      <dsp:spPr>
        <a:xfrm>
          <a:off x="1703348" y="706014"/>
          <a:ext cx="1811959" cy="301369"/>
        </a:xfrm>
        <a:custGeom>
          <a:avLst/>
          <a:gdLst/>
          <a:ahLst/>
          <a:cxnLst/>
          <a:rect l="0" t="0" r="0" b="0"/>
          <a:pathLst>
            <a:path>
              <a:moveTo>
                <a:pt x="1811959" y="0"/>
              </a:moveTo>
              <a:lnTo>
                <a:pt x="1811959" y="205374"/>
              </a:lnTo>
              <a:lnTo>
                <a:pt x="0" y="205374"/>
              </a:lnTo>
              <a:lnTo>
                <a:pt x="0"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AF35DF-8C14-1D45-8E19-C2146B5F5D4A}">
      <dsp:nvSpPr>
        <dsp:cNvPr id="0" name=""/>
        <dsp:cNvSpPr/>
      </dsp:nvSpPr>
      <dsp:spPr>
        <a:xfrm>
          <a:off x="2268436" y="48010"/>
          <a:ext cx="2493742" cy="658004"/>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96CCA7-8031-234C-A568-FB8AA977482E}">
      <dsp:nvSpPr>
        <dsp:cNvPr id="0" name=""/>
        <dsp:cNvSpPr/>
      </dsp:nvSpPr>
      <dsp:spPr>
        <a:xfrm>
          <a:off x="2383572" y="157389"/>
          <a:ext cx="2493742" cy="6580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Bilingual Education</a:t>
          </a:r>
        </a:p>
      </dsp:txBody>
      <dsp:txXfrm>
        <a:off x="2402844" y="176661"/>
        <a:ext cx="2455198" cy="619460"/>
      </dsp:txXfrm>
    </dsp:sp>
    <dsp:sp modelId="{89A3CA29-DA25-A544-9A5F-1C78FE730549}">
      <dsp:nvSpPr>
        <dsp:cNvPr id="0" name=""/>
        <dsp:cNvSpPr/>
      </dsp:nvSpPr>
      <dsp:spPr>
        <a:xfrm>
          <a:off x="721383"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1EF29D-7F72-DC4E-909D-DFF8B8367B03}">
      <dsp:nvSpPr>
        <dsp:cNvPr id="0" name=""/>
        <dsp:cNvSpPr/>
      </dsp:nvSpPr>
      <dsp:spPr>
        <a:xfrm>
          <a:off x="836519"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Remedial ( - )</a:t>
          </a:r>
        </a:p>
      </dsp:txBody>
      <dsp:txXfrm>
        <a:off x="855791" y="1136035"/>
        <a:ext cx="1925386" cy="619460"/>
      </dsp:txXfrm>
    </dsp:sp>
    <dsp:sp modelId="{6F4B88BF-B950-EF45-82B9-A626CE4B3823}">
      <dsp:nvSpPr>
        <dsp:cNvPr id="0" name=""/>
        <dsp:cNvSpPr/>
      </dsp:nvSpPr>
      <dsp:spPr>
        <a:xfrm>
          <a:off x="6525"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1841B5-FAAE-7F45-9ACD-EEEF946BDCF1}">
      <dsp:nvSpPr>
        <dsp:cNvPr id="0" name=""/>
        <dsp:cNvSpPr/>
      </dsp:nvSpPr>
      <dsp:spPr>
        <a:xfrm>
          <a:off x="121661"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Immersion</a:t>
          </a:r>
        </a:p>
      </dsp:txBody>
      <dsp:txXfrm>
        <a:off x="140933" y="2095408"/>
        <a:ext cx="1543142" cy="619460"/>
      </dsp:txXfrm>
    </dsp:sp>
    <dsp:sp modelId="{C3675316-7FB2-D84A-B1B4-3A36C747A1CB}">
      <dsp:nvSpPr>
        <dsp:cNvPr id="0" name=""/>
        <dsp:cNvSpPr/>
      </dsp:nvSpPr>
      <dsp:spPr>
        <a:xfrm>
          <a:off x="181848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0FA88C-F571-EB40-8A36-EFB05E9BE68C}">
      <dsp:nvSpPr>
        <dsp:cNvPr id="0" name=""/>
        <dsp:cNvSpPr/>
      </dsp:nvSpPr>
      <dsp:spPr>
        <a:xfrm>
          <a:off x="193362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Early Exit</a:t>
          </a:r>
        </a:p>
      </dsp:txBody>
      <dsp:txXfrm>
        <a:off x="1952892" y="2095408"/>
        <a:ext cx="1543142" cy="619460"/>
      </dsp:txXfrm>
    </dsp:sp>
    <dsp:sp modelId="{C0FEA8F6-AD11-C041-9271-ED0FAFDDD9BF}">
      <dsp:nvSpPr>
        <dsp:cNvPr id="0" name=""/>
        <dsp:cNvSpPr/>
      </dsp:nvSpPr>
      <dsp:spPr>
        <a:xfrm>
          <a:off x="4345302"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C6EB85-80F0-E64B-AEF9-155A220CB256}">
      <dsp:nvSpPr>
        <dsp:cNvPr id="0" name=""/>
        <dsp:cNvSpPr/>
      </dsp:nvSpPr>
      <dsp:spPr>
        <a:xfrm>
          <a:off x="4460438"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Enrichment (+)</a:t>
          </a:r>
        </a:p>
      </dsp:txBody>
      <dsp:txXfrm>
        <a:off x="4479710" y="1136035"/>
        <a:ext cx="1925386" cy="619460"/>
      </dsp:txXfrm>
    </dsp:sp>
    <dsp:sp modelId="{8E24163F-C4E0-D942-A12B-87A5C9668FE4}">
      <dsp:nvSpPr>
        <dsp:cNvPr id="0" name=""/>
        <dsp:cNvSpPr/>
      </dsp:nvSpPr>
      <dsp:spPr>
        <a:xfrm>
          <a:off x="363044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72DAE4-5B13-7D43-AE7F-E11CE6D2BE31}">
      <dsp:nvSpPr>
        <dsp:cNvPr id="0" name=""/>
        <dsp:cNvSpPr/>
      </dsp:nvSpPr>
      <dsp:spPr>
        <a:xfrm>
          <a:off x="374558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Late Exit</a:t>
          </a:r>
        </a:p>
      </dsp:txBody>
      <dsp:txXfrm>
        <a:off x="3764852" y="2095408"/>
        <a:ext cx="1543142" cy="619460"/>
      </dsp:txXfrm>
    </dsp:sp>
    <dsp:sp modelId="{2E8A3940-A56F-2F47-A9F0-A31408E52759}">
      <dsp:nvSpPr>
        <dsp:cNvPr id="0" name=""/>
        <dsp:cNvSpPr/>
      </dsp:nvSpPr>
      <dsp:spPr>
        <a:xfrm>
          <a:off x="5442403"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FC0172-BFD9-AF4E-A7FF-6E4D0CDBB4E9}">
      <dsp:nvSpPr>
        <dsp:cNvPr id="0" name=""/>
        <dsp:cNvSpPr/>
      </dsp:nvSpPr>
      <dsp:spPr>
        <a:xfrm>
          <a:off x="5557539"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Dual Language</a:t>
          </a:r>
        </a:p>
      </dsp:txBody>
      <dsp:txXfrm>
        <a:off x="5576811" y="2095408"/>
        <a:ext cx="1543142" cy="619460"/>
      </dsp:txXfrm>
    </dsp:sp>
    <dsp:sp modelId="{B13C3CC5-EEBD-854D-9ABD-C0BB8EACC80C}">
      <dsp:nvSpPr>
        <dsp:cNvPr id="0" name=""/>
        <dsp:cNvSpPr/>
      </dsp:nvSpPr>
      <dsp:spPr>
        <a:xfrm>
          <a:off x="4621964"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8D2AD2-91C4-C041-81E5-64017A11F013}">
      <dsp:nvSpPr>
        <dsp:cNvPr id="0" name=""/>
        <dsp:cNvSpPr/>
      </dsp:nvSpPr>
      <dsp:spPr>
        <a:xfrm>
          <a:off x="4737100"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One-Way</a:t>
          </a:r>
        </a:p>
      </dsp:txBody>
      <dsp:txXfrm>
        <a:off x="4756372" y="3054782"/>
        <a:ext cx="1457602" cy="619460"/>
      </dsp:txXfrm>
    </dsp:sp>
    <dsp:sp modelId="{2F64E5EC-4548-A149-8DBC-2B8FF5691379}">
      <dsp:nvSpPr>
        <dsp:cNvPr id="0" name=""/>
        <dsp:cNvSpPr/>
      </dsp:nvSpPr>
      <dsp:spPr>
        <a:xfrm>
          <a:off x="6348383"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67CE2A-63E3-DD4C-A66B-83D72C2F21E2}">
      <dsp:nvSpPr>
        <dsp:cNvPr id="0" name=""/>
        <dsp:cNvSpPr/>
      </dsp:nvSpPr>
      <dsp:spPr>
        <a:xfrm>
          <a:off x="6463519"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Two-Way</a:t>
          </a:r>
        </a:p>
      </dsp:txBody>
      <dsp:txXfrm>
        <a:off x="6482791" y="3054782"/>
        <a:ext cx="1457602" cy="619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CA43-283F-4AA0-95FC-F693B3F60536}">
      <dsp:nvSpPr>
        <dsp:cNvPr id="0" name=""/>
        <dsp:cNvSpPr/>
      </dsp:nvSpPr>
      <dsp:spPr>
        <a:xfrm rot="21300000">
          <a:off x="21746" y="1739223"/>
          <a:ext cx="7043106" cy="806541"/>
        </a:xfrm>
        <a:prstGeom prst="mathMinus">
          <a:avLst/>
        </a:prstGeom>
        <a:solidFill>
          <a:schemeClr val="accent1">
            <a:tint val="6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3A90A-85BA-49D1-9BE7-80638DBD3774}">
      <dsp:nvSpPr>
        <dsp:cNvPr id="0" name=""/>
        <dsp:cNvSpPr/>
      </dsp:nvSpPr>
      <dsp:spPr>
        <a:xfrm>
          <a:off x="850392" y="226060"/>
          <a:ext cx="2125980" cy="1808480"/>
        </a:xfrm>
        <a:prstGeom prst="downArrow">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AAF7D-ACE6-4C09-B211-64DCBF0CE906}">
      <dsp:nvSpPr>
        <dsp:cNvPr id="0" name=""/>
        <dsp:cNvSpPr/>
      </dsp:nvSpPr>
      <dsp:spPr>
        <a:xfrm>
          <a:off x="3755898" y="0"/>
          <a:ext cx="2267712" cy="189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STAAR</a:t>
          </a:r>
        </a:p>
      </dsp:txBody>
      <dsp:txXfrm>
        <a:off x="3755898" y="0"/>
        <a:ext cx="2267712" cy="1898904"/>
      </dsp:txXfrm>
    </dsp:sp>
    <dsp:sp modelId="{DACE7C3E-7629-48D4-BE3C-991DC9F8775F}">
      <dsp:nvSpPr>
        <dsp:cNvPr id="0" name=""/>
        <dsp:cNvSpPr/>
      </dsp:nvSpPr>
      <dsp:spPr>
        <a:xfrm>
          <a:off x="4074787" y="2317115"/>
          <a:ext cx="2125980" cy="1808480"/>
        </a:xfrm>
        <a:prstGeom prst="upArrow">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62478-D05A-48CD-9EE8-313B145E344F}">
      <dsp:nvSpPr>
        <dsp:cNvPr id="0" name=""/>
        <dsp:cNvSpPr/>
      </dsp:nvSpPr>
      <dsp:spPr>
        <a:xfrm>
          <a:off x="1062990" y="2486657"/>
          <a:ext cx="2267712" cy="189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TELPAS</a:t>
          </a:r>
        </a:p>
      </dsp:txBody>
      <dsp:txXfrm>
        <a:off x="1062990" y="2486657"/>
        <a:ext cx="2267712" cy="18989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26A67-7904-1146-800D-3C5C2008FDDA}" type="datetimeFigureOut">
              <a:rPr lang="en-US" smtClean="0"/>
              <a:t>1/28/18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32CAE-A6C0-934A-9487-B7681F3DC5BC}" type="slidenum">
              <a:rPr lang="en-US" smtClean="0"/>
              <a:t>‹#›</a:t>
            </a:fld>
            <a:endParaRPr lang="en-US"/>
          </a:p>
        </p:txBody>
      </p:sp>
    </p:spTree>
    <p:extLst>
      <p:ext uri="{BB962C8B-B14F-4D97-AF65-F5344CB8AC3E}">
        <p14:creationId xmlns:p14="http://schemas.microsoft.com/office/powerpoint/2010/main" val="1747738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13</a:t>
            </a:fld>
            <a:endParaRPr lang="en-US"/>
          </a:p>
        </p:txBody>
      </p:sp>
    </p:spTree>
    <p:extLst>
      <p:ext uri="{BB962C8B-B14F-4D97-AF65-F5344CB8AC3E}">
        <p14:creationId xmlns:p14="http://schemas.microsoft.com/office/powerpoint/2010/main" val="340896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24</a:t>
            </a:fld>
            <a:endParaRPr lang="en-US"/>
          </a:p>
        </p:txBody>
      </p:sp>
    </p:spTree>
    <p:extLst>
      <p:ext uri="{BB962C8B-B14F-4D97-AF65-F5344CB8AC3E}">
        <p14:creationId xmlns:p14="http://schemas.microsoft.com/office/powerpoint/2010/main" val="9447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 Bill 22, just like HB 2804 (its predecessor) requires the commissioner to evaluation district and campus performance and assign grades of A, B, C, D, or F.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39</a:t>
            </a:fld>
            <a:endParaRPr lang="en-US" dirty="0"/>
          </a:p>
        </p:txBody>
      </p:sp>
    </p:spTree>
    <p:extLst>
      <p:ext uri="{BB962C8B-B14F-4D97-AF65-F5344CB8AC3E}">
        <p14:creationId xmlns:p14="http://schemas.microsoft.com/office/powerpoint/2010/main" val="114590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40</a:t>
            </a:fld>
            <a:endParaRPr lang="en-US" dirty="0"/>
          </a:p>
        </p:txBody>
      </p:sp>
    </p:spTree>
    <p:extLst>
      <p:ext uri="{BB962C8B-B14F-4D97-AF65-F5344CB8AC3E}">
        <p14:creationId xmlns:p14="http://schemas.microsoft.com/office/powerpoint/2010/main" val="243776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mentions getting feedback from stakeholder or committees three separate times.</a:t>
            </a:r>
          </a:p>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41</a:t>
            </a:fld>
            <a:endParaRPr lang="en-US" dirty="0"/>
          </a:p>
        </p:txBody>
      </p:sp>
    </p:spTree>
    <p:extLst>
      <p:ext uri="{BB962C8B-B14F-4D97-AF65-F5344CB8AC3E}">
        <p14:creationId xmlns:p14="http://schemas.microsoft.com/office/powerpoint/2010/main" val="157603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calculate the overall grade, TEA will use the best of the Student Achievement domain or School Progress domain and combine it with the grade of the Closing the Gaps domain, which must account for at least 30% of the overall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only be applied to districts or campuses that do not have an F in either the student achievement or school progress domain. If a district or campus receives an F in either of those two domains, TEA will use a grade of no greater than B for that portion of the overall grade.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42</a:t>
            </a:fld>
            <a:endParaRPr lang="en-US" dirty="0"/>
          </a:p>
        </p:txBody>
      </p:sp>
    </p:spTree>
    <p:extLst>
      <p:ext uri="{BB962C8B-B14F-4D97-AF65-F5344CB8AC3E}">
        <p14:creationId xmlns:p14="http://schemas.microsoft.com/office/powerpoint/2010/main" val="50666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43</a:t>
            </a:fld>
            <a:endParaRPr lang="en-US" dirty="0"/>
          </a:p>
        </p:txBody>
      </p:sp>
    </p:spTree>
    <p:extLst>
      <p:ext uri="{BB962C8B-B14F-4D97-AF65-F5344CB8AC3E}">
        <p14:creationId xmlns:p14="http://schemas.microsoft.com/office/powerpoint/2010/main" val="8304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1/28/18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1/28/18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1/28/18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969929"/>
            <a:ext cx="6619244"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7"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1/28/18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9"/>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8" y="2603504"/>
            <a:ext cx="235640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866218" y="3179768"/>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384544" y="2603503"/>
            <a:ext cx="2360257"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384544" y="3179766"/>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16102" y="2603504"/>
            <a:ext cx="235929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916247" y="3179766"/>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9FE86839-B9D8-4651-8783-F325ECE74E65}" type="datetimeFigureOut">
              <a:rPr lang="en-US" dirty="0"/>
              <a:t>1/28/18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9" y="2370669"/>
            <a:ext cx="6619245" cy="1822515"/>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7"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1/28/18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1/28/18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1/28/18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1/28/18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1/28/18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1/28/18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1/28/18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1/28/18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1/28/18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BE451C3-0FF4-47C4-B829-773ADF60F88C}" type="datetimeFigureOut">
              <a:rPr lang="en-US" smtClean="0"/>
              <a:t>1/28/18</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57F1E4F-1CFF-5643-939E-217C01CDF565}"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 id="2147483689" r:id="rId13"/>
    <p:sldLayoutId id="2147483690" r:id="rId14"/>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chapa@esc1.net"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wmf"/><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wmf"/><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s://tinyurl.com/ELLRIS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9163" y="2984463"/>
            <a:ext cx="7506429" cy="1524000"/>
          </a:xfrm>
        </p:spPr>
        <p:txBody>
          <a:bodyPr/>
          <a:lstStyle/>
          <a:p>
            <a:r>
              <a:rPr lang="en-US" sz="4000" dirty="0">
                <a:ln w="12700">
                  <a:solidFill>
                    <a:schemeClr val="tx2">
                      <a:satMod val="155000"/>
                    </a:schemeClr>
                  </a:solidFill>
                  <a:prstDash val="solid"/>
                </a:ln>
                <a:solidFill>
                  <a:srgbClr val="000000"/>
                </a:solidFill>
              </a:rPr>
              <a:t>Project RISE Leadership Academy </a:t>
            </a:r>
            <a:br>
              <a:rPr lang="en-US" sz="4000" dirty="0">
                <a:ln w="12700">
                  <a:solidFill>
                    <a:schemeClr val="tx2">
                      <a:satMod val="155000"/>
                    </a:schemeClr>
                  </a:solidFill>
                  <a:prstDash val="solid"/>
                </a:ln>
                <a:solidFill>
                  <a:srgbClr val="000000"/>
                </a:solidFill>
              </a:rPr>
            </a:br>
            <a:r>
              <a:rPr lang="en-US" sz="4000" dirty="0">
                <a:ln w="12700">
                  <a:solidFill>
                    <a:schemeClr val="tx2">
                      <a:satMod val="155000"/>
                    </a:schemeClr>
                  </a:solidFill>
                  <a:prstDash val="solid"/>
                </a:ln>
                <a:solidFill>
                  <a:srgbClr val="000000"/>
                </a:solidFill>
              </a:rPr>
              <a:t>WS# </a:t>
            </a:r>
            <a:r>
              <a:rPr lang="en-US" sz="4000" dirty="0" smtClean="0">
                <a:ln w="12700">
                  <a:solidFill>
                    <a:schemeClr val="tx2">
                      <a:satMod val="155000"/>
                    </a:schemeClr>
                  </a:solidFill>
                  <a:prstDash val="solid"/>
                </a:ln>
                <a:solidFill>
                  <a:srgbClr val="000000"/>
                </a:solidFill>
              </a:rPr>
              <a:t>74884</a:t>
            </a:r>
            <a:endParaRPr lang="en-US" sz="4000" dirty="0">
              <a:ln w="12700">
                <a:solidFill>
                  <a:schemeClr val="tx2">
                    <a:satMod val="155000"/>
                  </a:schemeClr>
                </a:solidFill>
                <a:prstDash val="solid"/>
              </a:ln>
              <a:solidFill>
                <a:srgbClr val="000000"/>
              </a:solidFill>
            </a:endParaRPr>
          </a:p>
        </p:txBody>
      </p:sp>
      <p:sp>
        <p:nvSpPr>
          <p:cNvPr id="6" name="Text Placeholder 5"/>
          <p:cNvSpPr>
            <a:spLocks noGrp="1"/>
          </p:cNvSpPr>
          <p:nvPr>
            <p:ph type="subTitle" idx="1"/>
          </p:nvPr>
        </p:nvSpPr>
        <p:spPr>
          <a:xfrm>
            <a:off x="2213483" y="4661452"/>
            <a:ext cx="6423621" cy="990600"/>
          </a:xfrm>
        </p:spPr>
        <p:txBody>
          <a:bodyPr>
            <a:noAutofit/>
          </a:bodyPr>
          <a:lstStyle/>
          <a:p>
            <a:r>
              <a:rPr lang="en-US" sz="1800" b="1" dirty="0"/>
              <a:t>Karina E. Chapa, M.Ed.</a:t>
            </a:r>
          </a:p>
          <a:p>
            <a:r>
              <a:rPr lang="en-US" sz="1800" dirty="0"/>
              <a:t>Language Proficiency, Biliteracy and Cultural Diversity Director</a:t>
            </a:r>
          </a:p>
          <a:p>
            <a:r>
              <a:rPr lang="en-US" sz="1800" u="sng" dirty="0">
                <a:hlinkClick r:id="rId2"/>
              </a:rPr>
              <a:t>kchapa@esc1.net</a:t>
            </a:r>
            <a:endParaRPr lang="en-US" sz="1800" u="sng" dirty="0"/>
          </a:p>
          <a:p>
            <a:r>
              <a:rPr lang="en-US" sz="1800" dirty="0"/>
              <a:t>Twitter @esc1bilingual @</a:t>
            </a:r>
            <a:r>
              <a:rPr lang="en-US" sz="1800" dirty="0" err="1"/>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pic>
        <p:nvPicPr>
          <p:cNvPr id="7" name="Picture 6">
            <a:extLst>
              <a:ext uri="{FF2B5EF4-FFF2-40B4-BE49-F238E27FC236}">
                <a16:creationId xmlns:a16="http://schemas.microsoft.com/office/drawing/2014/main" xmlns="" id="{ED3088BB-0113-4792-8591-7E66BF3D4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63" y="4712231"/>
            <a:ext cx="1274186" cy="1269764"/>
          </a:xfrm>
          <a:prstGeom prst="rect">
            <a:avLst/>
          </a:prstGeom>
        </p:spPr>
      </p:pic>
    </p:spTree>
    <p:extLst>
      <p:ext uri="{BB962C8B-B14F-4D97-AF65-F5344CB8AC3E}">
        <p14:creationId xmlns:p14="http://schemas.microsoft.com/office/powerpoint/2010/main" val="35822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415" y="4617627"/>
            <a:ext cx="7696259" cy="634999"/>
          </a:xfrm>
        </p:spPr>
        <p:txBody>
          <a:bodyPr>
            <a:noAutofit/>
          </a:bodyPr>
          <a:lstStyle/>
          <a:p>
            <a:pPr marL="45720" indent="0" algn="ctr">
              <a:buNone/>
            </a:pPr>
            <a:r>
              <a:rPr lang="en-US" sz="1600" i="1" dirty="0" err="1"/>
              <a:t>Carrasquillo</a:t>
            </a:r>
            <a:r>
              <a:rPr lang="en-US" sz="1600" i="1" dirty="0"/>
              <a:t> and Rodriguez (1998) Measuring Success in Bilingual Education Programs: Case Studies of Exemplary Practices</a:t>
            </a:r>
          </a:p>
        </p:txBody>
      </p:sp>
      <p:sp>
        <p:nvSpPr>
          <p:cNvPr id="3" name="Title 2"/>
          <p:cNvSpPr>
            <a:spLocks noGrp="1"/>
          </p:cNvSpPr>
          <p:nvPr>
            <p:ph type="title"/>
          </p:nvPr>
        </p:nvSpPr>
        <p:spPr>
          <a:xfrm>
            <a:off x="762000" y="4643345"/>
            <a:ext cx="6781800" cy="1600200"/>
          </a:xfrm>
        </p:spPr>
        <p:txBody>
          <a:bodyPr>
            <a:normAutofit/>
          </a:bodyPr>
          <a:lstStyle/>
          <a:p>
            <a:r>
              <a:rPr lang="en-US" sz="4800" dirty="0"/>
              <a:t>The Role of the Leader</a:t>
            </a:r>
          </a:p>
        </p:txBody>
      </p:sp>
      <p:graphicFrame>
        <p:nvGraphicFramePr>
          <p:cNvPr id="4" name="Diagram 3"/>
          <p:cNvGraphicFramePr/>
          <p:nvPr>
            <p:extLst>
              <p:ext uri="{D42A27DB-BD31-4B8C-83A1-F6EECF244321}">
                <p14:modId xmlns:p14="http://schemas.microsoft.com/office/powerpoint/2010/main" val="1907416206"/>
              </p:ext>
            </p:extLst>
          </p:nvPr>
        </p:nvGraphicFramePr>
        <p:xfrm>
          <a:off x="1697735" y="686875"/>
          <a:ext cx="5526025" cy="369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Point Star 4"/>
          <p:cNvSpPr/>
          <p:nvPr/>
        </p:nvSpPr>
        <p:spPr>
          <a:xfrm>
            <a:off x="1588007" y="1479432"/>
            <a:ext cx="521208" cy="465716"/>
          </a:xfrm>
          <a:prstGeom prst="star5">
            <a:avLst/>
          </a:prstGeom>
          <a:solidFill>
            <a:srgbClr val="FFC000"/>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727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351" y="4363473"/>
            <a:ext cx="7620596" cy="606777"/>
          </a:xfrm>
        </p:spPr>
        <p:txBody>
          <a:bodyPr>
            <a:noAutofit/>
          </a:bodyPr>
          <a:lstStyle/>
          <a:p>
            <a:pPr marL="45720" indent="0" algn="ctr">
              <a:buNone/>
            </a:pPr>
            <a:r>
              <a:rPr lang="en-US" sz="1800" i="1" dirty="0" err="1"/>
              <a:t>Menkena</a:t>
            </a:r>
            <a:r>
              <a:rPr lang="en-US" sz="1800" i="1" dirty="0"/>
              <a:t> and </a:t>
            </a:r>
            <a:r>
              <a:rPr lang="en-US" sz="1800" i="1" dirty="0" err="1"/>
              <a:t>Solorzaba</a:t>
            </a:r>
            <a:r>
              <a:rPr lang="en-US" sz="1800" i="1" dirty="0"/>
              <a:t> (2014) Principals as Linchpins in Bilingual Education: The Need for Prepared School Leaders.</a:t>
            </a:r>
          </a:p>
        </p:txBody>
      </p:sp>
      <p:sp>
        <p:nvSpPr>
          <p:cNvPr id="3" name="Title 2"/>
          <p:cNvSpPr>
            <a:spLocks noGrp="1"/>
          </p:cNvSpPr>
          <p:nvPr>
            <p:ph type="title"/>
          </p:nvPr>
        </p:nvSpPr>
        <p:spPr>
          <a:xfrm>
            <a:off x="762000" y="4643345"/>
            <a:ext cx="6781800" cy="1600200"/>
          </a:xfrm>
        </p:spPr>
        <p:txBody>
          <a:bodyPr>
            <a:normAutofit/>
          </a:bodyPr>
          <a:lstStyle/>
          <a:p>
            <a:r>
              <a:rPr lang="en-US" sz="4800" dirty="0"/>
              <a:t>The Role of the Leader</a:t>
            </a:r>
          </a:p>
        </p:txBody>
      </p:sp>
      <p:sp>
        <p:nvSpPr>
          <p:cNvPr id="5" name="Down Arrow 4"/>
          <p:cNvSpPr/>
          <p:nvPr/>
        </p:nvSpPr>
        <p:spPr>
          <a:xfrm>
            <a:off x="2287437" y="2142388"/>
            <a:ext cx="1828800" cy="1625600"/>
          </a:xfrm>
          <a:prstGeom prst="down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p:cNvSpPr txBox="1"/>
          <p:nvPr/>
        </p:nvSpPr>
        <p:spPr>
          <a:xfrm>
            <a:off x="2008723" y="776404"/>
            <a:ext cx="2401705" cy="830997"/>
          </a:xfrm>
          <a:prstGeom prst="rect">
            <a:avLst/>
          </a:prstGeom>
          <a:noFill/>
        </p:spPr>
        <p:txBody>
          <a:bodyPr wrap="square" rtlCol="0">
            <a:spAutoFit/>
          </a:bodyPr>
          <a:lstStyle/>
          <a:p>
            <a:pPr algn="ctr"/>
            <a:r>
              <a:rPr lang="en-US" sz="2400" dirty="0"/>
              <a:t>Low levels of ELL understanding</a:t>
            </a:r>
          </a:p>
        </p:txBody>
      </p:sp>
      <p:sp>
        <p:nvSpPr>
          <p:cNvPr id="4" name="TextBox 3"/>
          <p:cNvSpPr txBox="1"/>
          <p:nvPr/>
        </p:nvSpPr>
        <p:spPr>
          <a:xfrm>
            <a:off x="2628932" y="2493277"/>
            <a:ext cx="1161288" cy="830997"/>
          </a:xfrm>
          <a:prstGeom prst="rect">
            <a:avLst/>
          </a:prstGeom>
          <a:noFill/>
        </p:spPr>
        <p:txBody>
          <a:bodyPr wrap="square" rtlCol="0">
            <a:spAutoFit/>
          </a:bodyPr>
          <a:lstStyle/>
          <a:p>
            <a:pPr algn="ctr"/>
            <a:r>
              <a:rPr lang="en-US" sz="1600" dirty="0">
                <a:solidFill>
                  <a:schemeClr val="bg1"/>
                </a:solidFill>
              </a:rPr>
              <a:t>ELL Program Success</a:t>
            </a:r>
          </a:p>
        </p:txBody>
      </p:sp>
      <p:sp>
        <p:nvSpPr>
          <p:cNvPr id="11" name="Down Arrow 10"/>
          <p:cNvSpPr/>
          <p:nvPr/>
        </p:nvSpPr>
        <p:spPr>
          <a:xfrm rot="10800000">
            <a:off x="5068425" y="958317"/>
            <a:ext cx="1828800" cy="1625600"/>
          </a:xfrm>
          <a:prstGeom prst="down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TextBox 11"/>
          <p:cNvSpPr txBox="1"/>
          <p:nvPr/>
        </p:nvSpPr>
        <p:spPr>
          <a:xfrm>
            <a:off x="4735782" y="2801216"/>
            <a:ext cx="2494084" cy="830997"/>
          </a:xfrm>
          <a:prstGeom prst="rect">
            <a:avLst/>
          </a:prstGeom>
          <a:noFill/>
        </p:spPr>
        <p:txBody>
          <a:bodyPr wrap="square" rtlCol="0">
            <a:spAutoFit/>
          </a:bodyPr>
          <a:lstStyle/>
          <a:p>
            <a:pPr algn="ctr"/>
            <a:r>
              <a:rPr lang="en-US" sz="2400" dirty="0"/>
              <a:t>High levels of ELL understanding</a:t>
            </a:r>
          </a:p>
        </p:txBody>
      </p:sp>
      <p:sp>
        <p:nvSpPr>
          <p:cNvPr id="13" name="TextBox 12"/>
          <p:cNvSpPr txBox="1"/>
          <p:nvPr/>
        </p:nvSpPr>
        <p:spPr>
          <a:xfrm>
            <a:off x="5409920" y="1309206"/>
            <a:ext cx="1161288" cy="830997"/>
          </a:xfrm>
          <a:prstGeom prst="rect">
            <a:avLst/>
          </a:prstGeom>
          <a:noFill/>
        </p:spPr>
        <p:txBody>
          <a:bodyPr wrap="square" rtlCol="0">
            <a:spAutoFit/>
          </a:bodyPr>
          <a:lstStyle/>
          <a:p>
            <a:pPr algn="ctr"/>
            <a:r>
              <a:rPr lang="en-US" sz="1600" dirty="0">
                <a:solidFill>
                  <a:schemeClr val="bg1"/>
                </a:solidFill>
              </a:rPr>
              <a:t>ELL Program Success</a:t>
            </a: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0007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a16="http://schemas.microsoft.com/office/drawing/2014/main" xmlns=""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Tree>
    <p:extLst>
      <p:ext uri="{BB962C8B-B14F-4D97-AF65-F5344CB8AC3E}">
        <p14:creationId xmlns:p14="http://schemas.microsoft.com/office/powerpoint/2010/main" val="61744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20" y="507142"/>
            <a:ext cx="7517503" cy="42713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1" y="4572000"/>
            <a:ext cx="7832056" cy="1600200"/>
          </a:xfrm>
        </p:spPr>
        <p:txBody>
          <a:bodyPr>
            <a:normAutofit/>
          </a:bodyPr>
          <a:lstStyle/>
          <a:p>
            <a:r>
              <a:rPr lang="en-US" sz="4800" dirty="0"/>
              <a:t>Second Language Acquisition</a:t>
            </a:r>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22936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78019" y="1592393"/>
            <a:ext cx="3471869" cy="2628015"/>
          </a:xfrm>
        </p:spPr>
        <p:txBody>
          <a:bodyPr>
            <a:normAutofit/>
          </a:bodyPr>
          <a:lstStyle/>
          <a:p>
            <a:r>
              <a:rPr lang="en-US" dirty="0"/>
              <a:t>Today I will </a:t>
            </a:r>
            <a:r>
              <a:rPr lang="en-US" u="sng" dirty="0"/>
              <a:t>analyze</a:t>
            </a:r>
            <a:r>
              <a:rPr lang="en-US" dirty="0"/>
              <a:t> the </a:t>
            </a:r>
            <a:r>
              <a:rPr lang="en-US" b="1" dirty="0"/>
              <a:t>second language acquisition process </a:t>
            </a:r>
            <a:r>
              <a:rPr lang="en-US" dirty="0"/>
              <a:t>and understand its impact in the education of English Language Learners.</a:t>
            </a:r>
          </a:p>
        </p:txBody>
      </p:sp>
      <p:sp>
        <p:nvSpPr>
          <p:cNvPr id="5" name="Text Placeholder 4"/>
          <p:cNvSpPr>
            <a:spLocks noGrp="1"/>
          </p:cNvSpPr>
          <p:nvPr>
            <p:ph type="body" sz="quarter" idx="3"/>
          </p:nvPr>
        </p:nvSpPr>
        <p:spPr>
          <a:xfrm>
            <a:off x="4667439" y="662976"/>
            <a:ext cx="3238572" cy="576263"/>
          </a:xfrm>
        </p:spPr>
        <p:txBody>
          <a:bodyPr/>
          <a:lstStyle/>
          <a:p>
            <a:r>
              <a:rPr lang="en-US" sz="2800" dirty="0"/>
              <a:t>Language Objective</a:t>
            </a:r>
          </a:p>
        </p:txBody>
      </p:sp>
      <p:sp>
        <p:nvSpPr>
          <p:cNvPr id="6" name="Content Placeholder 5"/>
          <p:cNvSpPr>
            <a:spLocks noGrp="1"/>
          </p:cNvSpPr>
          <p:nvPr>
            <p:ph sz="quarter" idx="4"/>
          </p:nvPr>
        </p:nvSpPr>
        <p:spPr>
          <a:xfrm>
            <a:off x="4656537" y="1574752"/>
            <a:ext cx="3618869" cy="2628015"/>
          </a:xfrm>
        </p:spPr>
        <p:txBody>
          <a:bodyPr>
            <a:noAutofit/>
          </a:bodyPr>
          <a:lstStyle/>
          <a:p>
            <a:r>
              <a:rPr lang="en-US" dirty="0"/>
              <a:t>Today I will </a:t>
            </a:r>
            <a:r>
              <a:rPr lang="en-US" u="sng" dirty="0"/>
              <a:t>discuss</a:t>
            </a:r>
            <a:r>
              <a:rPr lang="en-US" dirty="0"/>
              <a:t> with my peers the </a:t>
            </a:r>
            <a:r>
              <a:rPr lang="en-US" b="1" dirty="0"/>
              <a:t>second language acquisition process</a:t>
            </a:r>
            <a:r>
              <a:rPr lang="en-US" dirty="0"/>
              <a:t> and I will share orally and in writing my individual language profile.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43178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12076">
            <a:off x="2803558" y="2551177"/>
            <a:ext cx="3649663"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rot="20682743">
            <a:off x="2974793" y="1421917"/>
            <a:ext cx="2723679" cy="1107996"/>
          </a:xfrm>
          <a:prstGeom prst="rect">
            <a:avLst/>
          </a:prstGeom>
          <a:noFill/>
        </p:spPr>
        <p:txBody>
          <a:bodyPr>
            <a:spAutoFit/>
          </a:bodyPr>
          <a:lstStyle/>
          <a:p>
            <a:pPr algn="ctr" eaLnBrk="1" hangingPunct="1">
              <a:spcBef>
                <a:spcPct val="50000"/>
              </a:spcBef>
              <a:buFont typeface="Wingdings" panose="05000000000000000000" pitchFamily="2" charset="2"/>
              <a:buNone/>
              <a:defRPr/>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S PGothic" panose="020B0600070205080204" pitchFamily="34" charset="-128"/>
                <a:cs typeface="+mn-cs"/>
              </a:rPr>
              <a:t>Let’s</a:t>
            </a:r>
          </a:p>
        </p:txBody>
      </p:sp>
      <p:sp>
        <p:nvSpPr>
          <p:cNvPr id="27662" name="TextBox 3"/>
          <p:cNvSpPr txBox="1">
            <a:spLocks noChangeArrowheads="1"/>
          </p:cNvSpPr>
          <p:nvPr/>
        </p:nvSpPr>
        <p:spPr bwMode="auto">
          <a:xfrm rot="20690054">
            <a:off x="4128039" y="3670820"/>
            <a:ext cx="2019300"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500">
                <a:solidFill>
                  <a:srgbClr val="6666FF"/>
                </a:solidFill>
                <a:latin typeface="Arial" charset="0"/>
                <a:ea typeface="MS PGothic" charset="0"/>
                <a:cs typeface="MS PGothic" charset="0"/>
              </a:defRPr>
            </a:lvl1pPr>
            <a:lvl2pPr marL="742950" indent="-285750">
              <a:defRPr sz="2500">
                <a:solidFill>
                  <a:srgbClr val="6666FF"/>
                </a:solidFill>
                <a:latin typeface="Arial" charset="0"/>
                <a:ea typeface="MS PGothic" charset="0"/>
                <a:cs typeface="MS PGothic" charset="0"/>
              </a:defRPr>
            </a:lvl2pPr>
            <a:lvl3pPr marL="1143000" indent="-228600">
              <a:defRPr sz="2500">
                <a:solidFill>
                  <a:srgbClr val="6666FF"/>
                </a:solidFill>
                <a:latin typeface="Arial" charset="0"/>
                <a:ea typeface="MS PGothic" charset="0"/>
                <a:cs typeface="MS PGothic" charset="0"/>
              </a:defRPr>
            </a:lvl3pPr>
            <a:lvl4pPr marL="1600200" indent="-228600">
              <a:defRPr sz="2500">
                <a:solidFill>
                  <a:srgbClr val="6666FF"/>
                </a:solidFill>
                <a:latin typeface="Arial" charset="0"/>
                <a:ea typeface="MS PGothic" charset="0"/>
                <a:cs typeface="MS PGothic" charset="0"/>
              </a:defRPr>
            </a:lvl4pPr>
            <a:lvl5pPr marL="2057400" indent="-228600">
              <a:defRPr sz="2500">
                <a:solidFill>
                  <a:srgbClr val="6666FF"/>
                </a:solidFill>
                <a:latin typeface="Arial" charset="0"/>
                <a:ea typeface="MS PGothic" charset="0"/>
                <a:cs typeface="MS PGothic" charset="0"/>
              </a:defRPr>
            </a:lvl5pPr>
            <a:lvl6pPr marL="2514600" indent="-228600" eaLnBrk="0" fontAlgn="base" hangingPunct="0">
              <a:spcBef>
                <a:spcPct val="0"/>
              </a:spcBef>
              <a:spcAft>
                <a:spcPct val="0"/>
              </a:spcAft>
              <a:defRPr sz="2500">
                <a:solidFill>
                  <a:srgbClr val="6666FF"/>
                </a:solidFill>
                <a:latin typeface="Arial" charset="0"/>
                <a:ea typeface="MS PGothic" charset="0"/>
                <a:cs typeface="MS PGothic" charset="0"/>
              </a:defRPr>
            </a:lvl6pPr>
            <a:lvl7pPr marL="2971800" indent="-228600" eaLnBrk="0" fontAlgn="base" hangingPunct="0">
              <a:spcBef>
                <a:spcPct val="0"/>
              </a:spcBef>
              <a:spcAft>
                <a:spcPct val="0"/>
              </a:spcAft>
              <a:defRPr sz="2500">
                <a:solidFill>
                  <a:srgbClr val="6666FF"/>
                </a:solidFill>
                <a:latin typeface="Arial" charset="0"/>
                <a:ea typeface="MS PGothic" charset="0"/>
                <a:cs typeface="MS PGothic" charset="0"/>
              </a:defRPr>
            </a:lvl7pPr>
            <a:lvl8pPr marL="3429000" indent="-228600" eaLnBrk="0" fontAlgn="base" hangingPunct="0">
              <a:spcBef>
                <a:spcPct val="0"/>
              </a:spcBef>
              <a:spcAft>
                <a:spcPct val="0"/>
              </a:spcAft>
              <a:defRPr sz="2500">
                <a:solidFill>
                  <a:srgbClr val="6666FF"/>
                </a:solidFill>
                <a:latin typeface="Arial" charset="0"/>
                <a:ea typeface="MS PGothic" charset="0"/>
                <a:cs typeface="MS PGothic" charset="0"/>
              </a:defRPr>
            </a:lvl8pPr>
            <a:lvl9pPr marL="3886200" indent="-228600" eaLnBrk="0" fontAlgn="base" hangingPunct="0">
              <a:spcBef>
                <a:spcPct val="0"/>
              </a:spcBef>
              <a:spcAft>
                <a:spcPct val="0"/>
              </a:spcAft>
              <a:defRPr sz="2500">
                <a:solidFill>
                  <a:srgbClr val="6666FF"/>
                </a:solidFill>
                <a:latin typeface="Arial" charset="0"/>
                <a:ea typeface="MS PGothic" charset="0"/>
                <a:cs typeface="MS PGothic" charset="0"/>
              </a:defRPr>
            </a:lvl9pPr>
          </a:lstStyle>
          <a:p>
            <a:pPr eaLnBrk="1" hangingPunct="1">
              <a:spcBef>
                <a:spcPct val="50000"/>
              </a:spcBef>
              <a:buFont typeface="Wingdings" charset="0"/>
              <a:buNone/>
            </a:pPr>
            <a:r>
              <a:rPr lang="en-US" b="1" dirty="0" err="1">
                <a:solidFill>
                  <a:srgbClr val="000000"/>
                </a:solidFill>
              </a:rPr>
              <a:t>kahoot.it</a:t>
            </a:r>
            <a:endParaRPr lang="en-US" b="1" dirty="0">
              <a:solidFill>
                <a:srgbClr val="000000"/>
              </a:solidFill>
            </a:endParaRPr>
          </a:p>
        </p:txBody>
      </p:sp>
      <p:sp>
        <p:nvSpPr>
          <p:cNvPr id="2" name="Title 1"/>
          <p:cNvSpPr>
            <a:spLocks noGrp="1"/>
          </p:cNvSpPr>
          <p:nvPr>
            <p:ph type="title"/>
          </p:nvPr>
        </p:nvSpPr>
        <p:spPr/>
        <p:txBody>
          <a:bodyPr/>
          <a:lstStyle/>
          <a:p>
            <a:r>
              <a:rPr lang="en-US" dirty="0"/>
              <a:t>SLA Anticipation Guide</a:t>
            </a:r>
          </a:p>
        </p:txBody>
      </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9911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Power</a:t>
            </a:r>
          </a:p>
        </p:txBody>
      </p:sp>
      <p:sp>
        <p:nvSpPr>
          <p:cNvPr id="3" name="Content Placeholder 2"/>
          <p:cNvSpPr>
            <a:spLocks noGrp="1"/>
          </p:cNvSpPr>
          <p:nvPr>
            <p:ph sz="half" idx="1"/>
          </p:nvPr>
        </p:nvSpPr>
        <p:spPr>
          <a:xfrm>
            <a:off x="5632995" y="1122829"/>
            <a:ext cx="2801031" cy="3407809"/>
          </a:xfrm>
        </p:spPr>
        <p:txBody>
          <a:bodyPr>
            <a:noAutofit/>
          </a:bodyPr>
          <a:lstStyle/>
          <a:p>
            <a:pPr marL="0" indent="0">
              <a:buNone/>
            </a:pPr>
            <a:r>
              <a:rPr lang="en-US" sz="2400" dirty="0"/>
              <a:t>“Language stands at the center of the many interdependent </a:t>
            </a:r>
            <a:r>
              <a:rPr lang="en-US" sz="2400" b="1" dirty="0"/>
              <a:t>cognitive, affective, and social </a:t>
            </a:r>
            <a:r>
              <a:rPr lang="en-US" sz="2400" dirty="0"/>
              <a:t>factors that shape learning”.</a:t>
            </a:r>
          </a:p>
          <a:p>
            <a:pPr marL="0" indent="0" algn="ctr">
              <a:buNone/>
            </a:pPr>
            <a:r>
              <a:rPr lang="en-US" sz="2400" i="1" dirty="0"/>
              <a:t>David Corson, 1999</a:t>
            </a:r>
          </a:p>
        </p:txBody>
      </p:sp>
      <p:grpSp>
        <p:nvGrpSpPr>
          <p:cNvPr id="10" name="Group 9"/>
          <p:cNvGrpSpPr/>
          <p:nvPr/>
        </p:nvGrpSpPr>
        <p:grpSpPr>
          <a:xfrm>
            <a:off x="535887" y="848737"/>
            <a:ext cx="4698260" cy="3955991"/>
            <a:chOff x="5580327" y="2358803"/>
            <a:chExt cx="6781800" cy="4267200"/>
          </a:xfrm>
        </p:grpSpPr>
        <p:graphicFrame>
          <p:nvGraphicFramePr>
            <p:cNvPr id="5" name="Content Placeholder 11"/>
            <p:cNvGraphicFramePr>
              <a:graphicFrameLocks/>
            </p:cNvGraphicFramePr>
            <p:nvPr>
              <p:extLst>
                <p:ext uri="{D42A27DB-BD31-4B8C-83A1-F6EECF244321}">
                  <p14:modId xmlns:p14="http://schemas.microsoft.com/office/powerpoint/2010/main" val="1504053005"/>
                </p:ext>
              </p:extLst>
            </p:nvPr>
          </p:nvGraphicFramePr>
          <p:xfrm>
            <a:off x="5580327" y="2358803"/>
            <a:ext cx="6781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798754" y="3803818"/>
              <a:ext cx="2302419" cy="1095563"/>
            </a:xfrm>
            <a:prstGeom prst="rect">
              <a:avLst/>
            </a:prstGeom>
            <a:noFill/>
          </p:spPr>
          <p:txBody>
            <a:bodyPr wrap="none">
              <a:spAutoFit/>
            </a:bodyPr>
            <a:lstStyle/>
            <a:p>
              <a:pPr algn="ctr" fontAlgn="auto">
                <a:spcBef>
                  <a:spcPts val="0"/>
                </a:spcBef>
                <a:spcAft>
                  <a:spcPts val="0"/>
                </a:spcAft>
                <a:defRPr/>
              </a:pPr>
              <a:r>
                <a:rPr lang="en-US" sz="2000" b="1" dirty="0">
                  <a:solidFill>
                    <a:schemeClr val="accent1">
                      <a:lumMod val="75000"/>
                    </a:schemeClr>
                  </a:solidFill>
                  <a:latin typeface="+mn-lt"/>
                  <a:ea typeface="+mn-ea"/>
                </a:rPr>
                <a:t>LANGUAGE</a:t>
              </a:r>
            </a:p>
            <a:p>
              <a:pPr algn="ctr" fontAlgn="auto">
                <a:spcBef>
                  <a:spcPts val="0"/>
                </a:spcBef>
                <a:spcAft>
                  <a:spcPts val="0"/>
                </a:spcAft>
                <a:defRPr/>
              </a:pPr>
              <a:r>
                <a:rPr lang="en-US" sz="2000" b="1" dirty="0">
                  <a:solidFill>
                    <a:schemeClr val="accent1">
                      <a:lumMod val="75000"/>
                    </a:schemeClr>
                  </a:solidFill>
                  <a:latin typeface="+mn-lt"/>
                  <a:ea typeface="+mn-ea"/>
                </a:rPr>
                <a:t>=</a:t>
              </a:r>
            </a:p>
            <a:p>
              <a:pPr algn="ctr" fontAlgn="auto">
                <a:spcBef>
                  <a:spcPts val="0"/>
                </a:spcBef>
                <a:spcAft>
                  <a:spcPts val="0"/>
                </a:spcAft>
                <a:defRPr/>
              </a:pPr>
              <a:r>
                <a:rPr lang="en-US" sz="2000" b="1" dirty="0">
                  <a:solidFill>
                    <a:schemeClr val="accent1">
                      <a:lumMod val="75000"/>
                    </a:schemeClr>
                  </a:solidFill>
                  <a:latin typeface="+mn-lt"/>
                  <a:ea typeface="+mn-ea"/>
                </a:rPr>
                <a:t>IDENTITY</a:t>
              </a:r>
            </a:p>
          </p:txBody>
        </p:sp>
      </p:grpSp>
      <p:sp>
        <p:nvSpPr>
          <p:cNvPr id="11" name="TextBox 10"/>
          <p:cNvSpPr txBox="1"/>
          <p:nvPr/>
        </p:nvSpPr>
        <p:spPr>
          <a:xfrm>
            <a:off x="6892261" y="5815387"/>
            <a:ext cx="1456148" cy="307777"/>
          </a:xfrm>
          <a:prstGeom prst="rect">
            <a:avLst/>
          </a:prstGeom>
          <a:noFill/>
        </p:spPr>
        <p:txBody>
          <a:bodyPr wrap="none" rtlCol="0">
            <a:spAutoFit/>
          </a:bodyPr>
          <a:lstStyle/>
          <a:p>
            <a:pPr algn="r"/>
            <a:r>
              <a:rPr lang="en-US" sz="1400" dirty="0"/>
              <a:t>3-Step Interview</a:t>
            </a:r>
          </a:p>
        </p:txBody>
      </p:sp>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12700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94967" y="5569223"/>
            <a:ext cx="6619244" cy="566739"/>
          </a:xfrm>
        </p:spPr>
        <p:txBody>
          <a:bodyPr>
            <a:noAutofit/>
          </a:bodyPr>
          <a:lstStyle/>
          <a:p>
            <a:r>
              <a:rPr lang="en-US" sz="4800" dirty="0"/>
              <a:t>The Iceberg Theory</a:t>
            </a:r>
          </a:p>
        </p:txBody>
      </p:sp>
      <p:sp>
        <p:nvSpPr>
          <p:cNvPr id="20" name="Text Placeholder 19"/>
          <p:cNvSpPr>
            <a:spLocks noGrp="1"/>
          </p:cNvSpPr>
          <p:nvPr>
            <p:ph type="body" sz="half" idx="2"/>
          </p:nvPr>
        </p:nvSpPr>
        <p:spPr>
          <a:xfrm>
            <a:off x="694965" y="6135959"/>
            <a:ext cx="6619244" cy="493712"/>
          </a:xfrm>
        </p:spPr>
        <p:txBody>
          <a:bodyPr>
            <a:normAutofit/>
          </a:bodyPr>
          <a:lstStyle/>
          <a:p>
            <a:r>
              <a:rPr lang="en-US" sz="1600" i="1" dirty="0">
                <a:solidFill>
                  <a:srgbClr val="000000"/>
                </a:solidFill>
              </a:rPr>
              <a:t>J. Cummins, 1981</a:t>
            </a:r>
          </a:p>
        </p:txBody>
      </p:sp>
      <p:grpSp>
        <p:nvGrpSpPr>
          <p:cNvPr id="36" name="Group 35"/>
          <p:cNvGrpSpPr/>
          <p:nvPr/>
        </p:nvGrpSpPr>
        <p:grpSpPr>
          <a:xfrm>
            <a:off x="471730" y="856440"/>
            <a:ext cx="8225260" cy="4095693"/>
            <a:chOff x="1155858" y="228600"/>
            <a:chExt cx="8763930" cy="4095693"/>
          </a:xfrm>
        </p:grpSpPr>
        <p:sp>
          <p:nvSpPr>
            <p:cNvPr id="22" name="Freeform 5"/>
            <p:cNvSpPr>
              <a:spLocks/>
            </p:cNvSpPr>
            <p:nvPr/>
          </p:nvSpPr>
          <p:spPr bwMode="auto">
            <a:xfrm>
              <a:off x="2201836" y="2620981"/>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482" y="228600"/>
              <a:ext cx="6270853" cy="334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24" name="Freeform 7"/>
            <p:cNvSpPr>
              <a:spLocks/>
            </p:cNvSpPr>
            <p:nvPr/>
          </p:nvSpPr>
          <p:spPr bwMode="auto">
            <a:xfrm>
              <a:off x="2259895" y="2620983"/>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5" name="Freeform 8"/>
            <p:cNvSpPr>
              <a:spLocks/>
            </p:cNvSpPr>
            <p:nvPr/>
          </p:nvSpPr>
          <p:spPr bwMode="auto">
            <a:xfrm flipH="1">
              <a:off x="7699901" y="2285229"/>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6" name="Freeform 9"/>
            <p:cNvSpPr>
              <a:spLocks/>
            </p:cNvSpPr>
            <p:nvPr/>
          </p:nvSpPr>
          <p:spPr bwMode="auto">
            <a:xfrm flipH="1">
              <a:off x="7671326" y="2315389"/>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7" name="Text Box 10"/>
            <p:cNvSpPr txBox="1">
              <a:spLocks noChangeArrowheads="1"/>
            </p:cNvSpPr>
            <p:nvPr/>
          </p:nvSpPr>
          <p:spPr bwMode="auto">
            <a:xfrm>
              <a:off x="4398067" y="721135"/>
              <a:ext cx="230978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B</a:t>
              </a:r>
              <a:r>
                <a:rPr lang="en-US" dirty="0">
                  <a:solidFill>
                    <a:schemeClr val="tx2"/>
                  </a:solidFill>
                  <a:latin typeface="+mn-lt"/>
                </a:rPr>
                <a:t>asic           </a:t>
              </a:r>
              <a:r>
                <a:rPr lang="en-US" u="sng" dirty="0">
                  <a:solidFill>
                    <a:schemeClr val="tx2"/>
                  </a:solidFill>
                  <a:latin typeface="+mn-lt"/>
                </a:rPr>
                <a:t>I</a:t>
              </a:r>
              <a:r>
                <a:rPr lang="en-US" dirty="0">
                  <a:solidFill>
                    <a:schemeClr val="tx2"/>
                  </a:solidFill>
                  <a:latin typeface="+mn-lt"/>
                </a:rPr>
                <a:t>nterpersonal </a:t>
              </a:r>
              <a:r>
                <a:rPr lang="en-US" u="sng" dirty="0">
                  <a:solidFill>
                    <a:schemeClr val="tx2"/>
                  </a:solidFill>
                  <a:latin typeface="+mn-lt"/>
                </a:rPr>
                <a:t>C</a:t>
              </a:r>
              <a:r>
                <a:rPr lang="en-US" dirty="0">
                  <a:solidFill>
                    <a:schemeClr val="tx2"/>
                  </a:solidFill>
                  <a:latin typeface="+mn-lt"/>
                </a:rPr>
                <a:t>ommunication </a:t>
              </a:r>
              <a:r>
                <a:rPr lang="en-US" u="sng" dirty="0">
                  <a:solidFill>
                    <a:schemeClr val="tx2"/>
                  </a:solidFill>
                  <a:latin typeface="+mn-lt"/>
                </a:rPr>
                <a:t>S</a:t>
              </a:r>
              <a:r>
                <a:rPr lang="en-US" dirty="0">
                  <a:solidFill>
                    <a:schemeClr val="tx2"/>
                  </a:solidFill>
                  <a:latin typeface="+mn-lt"/>
                </a:rPr>
                <a:t>kills</a:t>
              </a:r>
            </a:p>
          </p:txBody>
        </p:sp>
        <p:sp>
          <p:nvSpPr>
            <p:cNvPr id="28" name="Line 12"/>
            <p:cNvSpPr>
              <a:spLocks noChangeShapeType="1"/>
            </p:cNvSpPr>
            <p:nvPr/>
          </p:nvSpPr>
          <p:spPr bwMode="auto">
            <a:xfrm flipH="1">
              <a:off x="7587750" y="2317379"/>
              <a:ext cx="1215674"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13"/>
            <p:cNvSpPr>
              <a:spLocks noChangeShapeType="1"/>
            </p:cNvSpPr>
            <p:nvPr/>
          </p:nvSpPr>
          <p:spPr bwMode="auto">
            <a:xfrm flipH="1">
              <a:off x="2737258" y="2240264"/>
              <a:ext cx="667754"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Text Box 10"/>
            <p:cNvSpPr txBox="1">
              <a:spLocks noChangeArrowheads="1"/>
            </p:cNvSpPr>
            <p:nvPr/>
          </p:nvSpPr>
          <p:spPr bwMode="auto">
            <a:xfrm>
              <a:off x="2906609" y="3677962"/>
              <a:ext cx="566672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C</a:t>
              </a:r>
              <a:r>
                <a:rPr lang="en-US" dirty="0">
                  <a:solidFill>
                    <a:schemeClr val="tx2"/>
                  </a:solidFill>
                  <a:latin typeface="+mn-lt"/>
                </a:rPr>
                <a:t>ognitive </a:t>
              </a:r>
              <a:r>
                <a:rPr lang="en-US" u="sng" dirty="0">
                  <a:solidFill>
                    <a:schemeClr val="tx2"/>
                  </a:solidFill>
                  <a:latin typeface="+mn-lt"/>
                </a:rPr>
                <a:t>A</a:t>
              </a:r>
              <a:r>
                <a:rPr lang="en-US" dirty="0">
                  <a:solidFill>
                    <a:schemeClr val="tx2"/>
                  </a:solidFill>
                  <a:latin typeface="+mn-lt"/>
                </a:rPr>
                <a:t>cademic </a:t>
              </a:r>
              <a:r>
                <a:rPr lang="en-US" u="sng" dirty="0">
                  <a:solidFill>
                    <a:schemeClr val="tx2"/>
                  </a:solidFill>
                  <a:latin typeface="+mn-lt"/>
                </a:rPr>
                <a:t>L</a:t>
              </a:r>
              <a:r>
                <a:rPr lang="en-US" dirty="0">
                  <a:solidFill>
                    <a:schemeClr val="tx2"/>
                  </a:solidFill>
                  <a:latin typeface="+mn-lt"/>
                </a:rPr>
                <a:t>anguage </a:t>
              </a:r>
              <a:r>
                <a:rPr lang="en-US" u="sng" dirty="0">
                  <a:solidFill>
                    <a:schemeClr val="tx2"/>
                  </a:solidFill>
                  <a:latin typeface="+mn-lt"/>
                </a:rPr>
                <a:t>P</a:t>
              </a:r>
              <a:r>
                <a:rPr lang="en-US" dirty="0">
                  <a:solidFill>
                    <a:schemeClr val="tx2"/>
                  </a:solidFill>
                  <a:latin typeface="+mn-lt"/>
                </a:rPr>
                <a:t>roficiency</a:t>
              </a:r>
            </a:p>
          </p:txBody>
        </p:sp>
        <p:sp>
          <p:nvSpPr>
            <p:cNvPr id="31" name="Text Box 10"/>
            <p:cNvSpPr txBox="1">
              <a:spLocks noChangeArrowheads="1"/>
            </p:cNvSpPr>
            <p:nvPr/>
          </p:nvSpPr>
          <p:spPr bwMode="auto">
            <a:xfrm>
              <a:off x="7475211" y="1061067"/>
              <a:ext cx="13540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1-3 years</a:t>
              </a:r>
            </a:p>
          </p:txBody>
        </p:sp>
        <p:sp>
          <p:nvSpPr>
            <p:cNvPr id="32" name="Text Box 10"/>
            <p:cNvSpPr txBox="1">
              <a:spLocks noChangeArrowheads="1"/>
            </p:cNvSpPr>
            <p:nvPr/>
          </p:nvSpPr>
          <p:spPr bwMode="auto">
            <a:xfrm>
              <a:off x="8565752" y="2738118"/>
              <a:ext cx="135403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5-7 years</a:t>
              </a:r>
            </a:p>
          </p:txBody>
        </p:sp>
        <p:sp>
          <p:nvSpPr>
            <p:cNvPr id="34" name="Text Box 10"/>
            <p:cNvSpPr txBox="1">
              <a:spLocks noChangeArrowheads="1"/>
            </p:cNvSpPr>
            <p:nvPr/>
          </p:nvSpPr>
          <p:spPr bwMode="auto">
            <a:xfrm>
              <a:off x="2439734" y="936584"/>
              <a:ext cx="13540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BICS</a:t>
              </a:r>
            </a:p>
          </p:txBody>
        </p:sp>
        <p:sp>
          <p:nvSpPr>
            <p:cNvPr id="35" name="Text Box 10"/>
            <p:cNvSpPr txBox="1">
              <a:spLocks noChangeArrowheads="1"/>
            </p:cNvSpPr>
            <p:nvPr/>
          </p:nvSpPr>
          <p:spPr bwMode="auto">
            <a:xfrm>
              <a:off x="1155858" y="2647856"/>
              <a:ext cx="13540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CALP</a:t>
              </a:r>
            </a:p>
          </p:txBody>
        </p:sp>
      </p:gr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3004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08" y="5569224"/>
            <a:ext cx="6619244" cy="566739"/>
          </a:xfrm>
        </p:spPr>
        <p:txBody>
          <a:bodyPr>
            <a:noAutofit/>
          </a:bodyPr>
          <a:lstStyle/>
          <a:p>
            <a:r>
              <a:rPr lang="en-US" sz="4800" dirty="0"/>
              <a:t>Double Iceberg Theory</a:t>
            </a:r>
          </a:p>
        </p:txBody>
      </p:sp>
      <p:sp>
        <p:nvSpPr>
          <p:cNvPr id="4" name="Text Placeholder 3"/>
          <p:cNvSpPr>
            <a:spLocks noGrp="1"/>
          </p:cNvSpPr>
          <p:nvPr>
            <p:ph type="body" sz="half" idx="2"/>
          </p:nvPr>
        </p:nvSpPr>
        <p:spPr>
          <a:xfrm>
            <a:off x="723506" y="6135960"/>
            <a:ext cx="6619244" cy="493712"/>
          </a:xfrm>
        </p:spPr>
        <p:txBody>
          <a:bodyPr>
            <a:normAutofit/>
          </a:bodyPr>
          <a:lstStyle/>
          <a:p>
            <a:r>
              <a:rPr lang="en-US" sz="1600" i="1" dirty="0">
                <a:solidFill>
                  <a:srgbClr val="000000"/>
                </a:solidFill>
              </a:rPr>
              <a:t>J. Cummins, 1981</a:t>
            </a:r>
          </a:p>
        </p:txBody>
      </p:sp>
      <p:grpSp>
        <p:nvGrpSpPr>
          <p:cNvPr id="18" name="Group 17"/>
          <p:cNvGrpSpPr/>
          <p:nvPr/>
        </p:nvGrpSpPr>
        <p:grpSpPr>
          <a:xfrm>
            <a:off x="670522" y="898230"/>
            <a:ext cx="7790735" cy="4215297"/>
            <a:chOff x="1350206" y="502576"/>
            <a:chExt cx="8412956" cy="4215296"/>
          </a:xfrm>
        </p:grpSpPr>
        <p:sp>
          <p:nvSpPr>
            <p:cNvPr id="5" name="Freeform 6"/>
            <p:cNvSpPr>
              <a:spLocks/>
            </p:cNvSpPr>
            <p:nvPr/>
          </p:nvSpPr>
          <p:spPr bwMode="auto">
            <a:xfrm>
              <a:off x="8602699" y="240532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6" name="Freeform 7"/>
            <p:cNvSpPr>
              <a:spLocks/>
            </p:cNvSpPr>
            <p:nvPr/>
          </p:nvSpPr>
          <p:spPr bwMode="auto">
            <a:xfrm>
              <a:off x="1798674" y="264185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75908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8" name="Freeform 9"/>
            <p:cNvSpPr>
              <a:spLocks/>
            </p:cNvSpPr>
            <p:nvPr/>
          </p:nvSpPr>
          <p:spPr bwMode="auto">
            <a:xfrm>
              <a:off x="1770099" y="267202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 name="Line 10"/>
            <p:cNvSpPr>
              <a:spLocks noChangeShapeType="1"/>
            </p:cNvSpPr>
            <p:nvPr/>
          </p:nvSpPr>
          <p:spPr bwMode="auto">
            <a:xfrm flipH="1">
              <a:off x="2027274" y="2405321"/>
              <a:ext cx="4365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0" name="Line 11"/>
            <p:cNvSpPr>
              <a:spLocks noChangeShapeType="1"/>
            </p:cNvSpPr>
            <p:nvPr/>
          </p:nvSpPr>
          <p:spPr bwMode="auto">
            <a:xfrm>
              <a:off x="5080037" y="2538671"/>
              <a:ext cx="141763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75908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2" name="Freeform 13"/>
            <p:cNvSpPr>
              <a:spLocks/>
            </p:cNvSpPr>
            <p:nvPr/>
          </p:nvSpPr>
          <p:spPr bwMode="auto">
            <a:xfrm>
              <a:off x="8602699" y="238150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3" name="Line 14"/>
            <p:cNvSpPr>
              <a:spLocks noChangeShapeType="1"/>
            </p:cNvSpPr>
            <p:nvPr/>
          </p:nvSpPr>
          <p:spPr bwMode="auto">
            <a:xfrm flipH="1">
              <a:off x="4519649" y="2779971"/>
              <a:ext cx="7413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4" name="Line 15"/>
            <p:cNvSpPr>
              <a:spLocks noChangeShapeType="1"/>
            </p:cNvSpPr>
            <p:nvPr/>
          </p:nvSpPr>
          <p:spPr bwMode="auto">
            <a:xfrm>
              <a:off x="8651912" y="2341821"/>
              <a:ext cx="46196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5" name="Text Box 16"/>
            <p:cNvSpPr txBox="1">
              <a:spLocks noChangeArrowheads="1"/>
            </p:cNvSpPr>
            <p:nvPr/>
          </p:nvSpPr>
          <p:spPr bwMode="auto">
            <a:xfrm>
              <a:off x="7859085" y="502576"/>
              <a:ext cx="18018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          1-3 years</a:t>
              </a:r>
            </a:p>
          </p:txBody>
        </p:sp>
        <p:sp>
          <p:nvSpPr>
            <p:cNvPr id="16" name="Text Box 17"/>
            <p:cNvSpPr txBox="1">
              <a:spLocks noChangeArrowheads="1"/>
            </p:cNvSpPr>
            <p:nvPr/>
          </p:nvSpPr>
          <p:spPr bwMode="auto">
            <a:xfrm>
              <a:off x="1350206" y="507097"/>
              <a:ext cx="1803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          1-3 years</a:t>
              </a:r>
            </a:p>
          </p:txBody>
        </p:sp>
        <p:sp>
          <p:nvSpPr>
            <p:cNvPr id="17" name="Text Box 18"/>
            <p:cNvSpPr txBox="1">
              <a:spLocks noChangeArrowheads="1"/>
            </p:cNvSpPr>
            <p:nvPr/>
          </p:nvSpPr>
          <p:spPr bwMode="auto">
            <a:xfrm>
              <a:off x="4840506" y="3548321"/>
              <a:ext cx="1776412"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 </a:t>
              </a:r>
            </a:p>
            <a:p>
              <a:pPr algn="ctr" eaLnBrk="1" hangingPunct="1">
                <a:spcBef>
                  <a:spcPct val="50000"/>
                </a:spcBef>
                <a:defRPr/>
              </a:pPr>
              <a:r>
                <a:rPr lang="en-US" sz="2000" b="1" dirty="0">
                  <a:solidFill>
                    <a:srgbClr val="75367A"/>
                  </a:solidFill>
                  <a:latin typeface="+mn-lt"/>
                </a:rPr>
                <a:t>5-7 years</a:t>
              </a:r>
            </a:p>
          </p:txBody>
        </p:sp>
      </p:grpSp>
      <p:sp>
        <p:nvSpPr>
          <p:cNvPr id="19" name="Left-Right Arrow 18"/>
          <p:cNvSpPr/>
          <p:nvPr/>
        </p:nvSpPr>
        <p:spPr>
          <a:xfrm>
            <a:off x="4125321" y="336266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06309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Concepts</a:t>
            </a:r>
          </a:p>
        </p:txBody>
      </p:sp>
      <p:grpSp>
        <p:nvGrpSpPr>
          <p:cNvPr id="22" name="Group 21"/>
          <p:cNvGrpSpPr/>
          <p:nvPr/>
        </p:nvGrpSpPr>
        <p:grpSpPr>
          <a:xfrm>
            <a:off x="1344620" y="934581"/>
            <a:ext cx="6438573" cy="3355041"/>
            <a:chOff x="2548434" y="2493728"/>
            <a:chExt cx="7367933" cy="3536704"/>
          </a:xfrm>
        </p:grpSpPr>
        <p:grpSp>
          <p:nvGrpSpPr>
            <p:cNvPr id="5" name="Group 6"/>
            <p:cNvGrpSpPr>
              <a:grpSpLocks/>
            </p:cNvGrpSpPr>
            <p:nvPr/>
          </p:nvGrpSpPr>
          <p:grpSpPr bwMode="auto">
            <a:xfrm>
              <a:off x="2548434" y="2493728"/>
              <a:ext cx="3529858" cy="3536703"/>
              <a:chOff x="1104" y="1440"/>
              <a:chExt cx="1776" cy="177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7" name="Oval 8"/>
              <p:cNvSpPr>
                <a:spLocks noChangeArrowheads="1"/>
              </p:cNvSpPr>
              <p:nvPr/>
            </p:nvSpPr>
            <p:spPr bwMode="auto">
              <a:xfrm>
                <a:off x="1392"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8" name="AutoShape 9"/>
              <p:cNvSpPr>
                <a:spLocks noChangeArrowheads="1"/>
              </p:cNvSpPr>
              <p:nvPr/>
            </p:nvSpPr>
            <p:spPr bwMode="auto">
              <a:xfrm>
                <a:off x="2064" y="1728"/>
                <a:ext cx="576" cy="576"/>
              </a:xfrm>
              <a:prstGeom prst="wedgeEllipseCallout">
                <a:avLst>
                  <a:gd name="adj1" fmla="val -43750"/>
                  <a:gd name="adj2" fmla="val 78301"/>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9" name="AutoShape 10"/>
              <p:cNvSpPr>
                <a:spLocks noChangeArrowheads="1"/>
              </p:cNvSpPr>
              <p:nvPr/>
            </p:nvSpPr>
            <p:spPr bwMode="auto">
              <a:xfrm flipH="1">
                <a:off x="1488" y="1728"/>
                <a:ext cx="576" cy="576"/>
              </a:xfrm>
              <a:prstGeom prst="wedgeEllipseCallout">
                <a:avLst>
                  <a:gd name="adj1" fmla="val -43750"/>
                  <a:gd name="adj2" fmla="val 78296"/>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0" name="Text Box 11"/>
              <p:cNvSpPr txBox="1">
                <a:spLocks noChangeArrowheads="1"/>
              </p:cNvSpPr>
              <p:nvPr/>
            </p:nvSpPr>
            <p:spPr bwMode="auto">
              <a:xfrm>
                <a:off x="2112" y="1872"/>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L2</a:t>
                </a:r>
              </a:p>
            </p:txBody>
          </p:sp>
          <p:sp>
            <p:nvSpPr>
              <p:cNvPr id="11" name="Text Box 12"/>
              <p:cNvSpPr txBox="1">
                <a:spLocks noChangeArrowheads="1"/>
              </p:cNvSpPr>
              <p:nvPr/>
            </p:nvSpPr>
            <p:spPr bwMode="auto">
              <a:xfrm>
                <a:off x="1536" y="1872"/>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L1</a:t>
                </a:r>
              </a:p>
            </p:txBody>
          </p:sp>
        </p:grpSp>
        <p:grpSp>
          <p:nvGrpSpPr>
            <p:cNvPr id="12" name="Group 13"/>
            <p:cNvGrpSpPr>
              <a:grpSpLocks/>
            </p:cNvGrpSpPr>
            <p:nvPr/>
          </p:nvGrpSpPr>
          <p:grpSpPr bwMode="auto">
            <a:xfrm>
              <a:off x="6386509" y="2493729"/>
              <a:ext cx="3529858" cy="3536703"/>
              <a:chOff x="3216" y="1440"/>
              <a:chExt cx="1776" cy="1770"/>
            </a:xfrm>
          </p:grpSpPr>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4" name="Oval 15"/>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15" name="Text Box 16"/>
              <p:cNvSpPr txBox="1">
                <a:spLocks noChangeArrowheads="1"/>
              </p:cNvSpPr>
              <p:nvPr/>
            </p:nvSpPr>
            <p:spPr bwMode="auto">
              <a:xfrm>
                <a:off x="4272" y="2438"/>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L2</a:t>
                </a:r>
              </a:p>
            </p:txBody>
          </p:sp>
          <p:sp>
            <p:nvSpPr>
              <p:cNvPr id="16" name="Text Box 17"/>
              <p:cNvSpPr txBox="1">
                <a:spLocks noChangeArrowheads="1"/>
              </p:cNvSpPr>
              <p:nvPr/>
            </p:nvSpPr>
            <p:spPr bwMode="auto">
              <a:xfrm>
                <a:off x="3552" y="2438"/>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L1</a:t>
                </a:r>
              </a:p>
            </p:txBody>
          </p:sp>
          <p:sp>
            <p:nvSpPr>
              <p:cNvPr id="17" name="AutoShape 18"/>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8" name="AutoShape 19"/>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9" name="Text Box 20"/>
              <p:cNvSpPr txBox="1">
                <a:spLocks noChangeArrowheads="1"/>
              </p:cNvSpPr>
              <p:nvPr/>
            </p:nvSpPr>
            <p:spPr bwMode="auto">
              <a:xfrm>
                <a:off x="3792" y="1910"/>
                <a:ext cx="72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CALP</a:t>
                </a:r>
              </a:p>
            </p:txBody>
          </p:sp>
        </p:grpSp>
      </p:grpSp>
      <p:sp>
        <p:nvSpPr>
          <p:cNvPr id="21" name="TextBox 20"/>
          <p:cNvSpPr txBox="1"/>
          <p:nvPr/>
        </p:nvSpPr>
        <p:spPr>
          <a:xfrm>
            <a:off x="831761" y="6218000"/>
            <a:ext cx="1733868" cy="338554"/>
          </a:xfrm>
          <a:prstGeom prst="rect">
            <a:avLst/>
          </a:prstGeom>
          <a:noFill/>
        </p:spPr>
        <p:txBody>
          <a:bodyPr wrap="none" rtlCol="0">
            <a:spAutoFit/>
          </a:bodyPr>
          <a:lstStyle/>
          <a:p>
            <a:r>
              <a:rPr lang="en-US" sz="1600" i="1" dirty="0"/>
              <a:t>J. Cummins, 1981</a:t>
            </a:r>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3178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7816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Words…</a:t>
            </a:r>
          </a:p>
        </p:txBody>
      </p:sp>
      <p:sp>
        <p:nvSpPr>
          <p:cNvPr id="35" name="Footer Placeholder 5"/>
          <p:cNvSpPr>
            <a:spLocks noGrp="1"/>
          </p:cNvSpPr>
          <p:nvPr>
            <p:ph type="ftr" sz="quarter" idx="11"/>
          </p:nvPr>
        </p:nvSpPr>
        <p:spPr>
          <a:xfrm>
            <a:off x="2231890" y="6223045"/>
            <a:ext cx="4873869" cy="365125"/>
          </a:xfrm>
        </p:spPr>
        <p:txBody>
          <a:bodyPr/>
          <a:lstStyle>
            <a:lvl1pPr>
              <a:defRPr b="1">
                <a:solidFill>
                  <a:schemeClr val="tx1"/>
                </a:solidFill>
              </a:defRPr>
            </a:lvl1pPr>
          </a:lstStyle>
          <a:p>
            <a:pPr algn="ctr">
              <a:defRPr/>
            </a:pPr>
            <a:r>
              <a:rPr lang="en-US" b="0" dirty="0"/>
              <a:t>©2018 Region One Education Service Center</a:t>
            </a:r>
          </a:p>
        </p:txBody>
      </p:sp>
      <p:sp>
        <p:nvSpPr>
          <p:cNvPr id="31" name="TextBox 30"/>
          <p:cNvSpPr txBox="1"/>
          <p:nvPr/>
        </p:nvSpPr>
        <p:spPr>
          <a:xfrm>
            <a:off x="814182" y="6234208"/>
            <a:ext cx="1733868" cy="338554"/>
          </a:xfrm>
          <a:prstGeom prst="rect">
            <a:avLst/>
          </a:prstGeom>
          <a:noFill/>
        </p:spPr>
        <p:txBody>
          <a:bodyPr wrap="none" rtlCol="0">
            <a:spAutoFit/>
          </a:bodyPr>
          <a:lstStyle/>
          <a:p>
            <a:r>
              <a:rPr lang="en-US" sz="1600" i="1" dirty="0"/>
              <a:t>J. Cummins, 1981</a:t>
            </a:r>
          </a:p>
        </p:txBody>
      </p:sp>
      <p:grpSp>
        <p:nvGrpSpPr>
          <p:cNvPr id="34" name="Group 33"/>
          <p:cNvGrpSpPr/>
          <p:nvPr/>
        </p:nvGrpSpPr>
        <p:grpSpPr>
          <a:xfrm>
            <a:off x="946762" y="1450789"/>
            <a:ext cx="7496446" cy="3049709"/>
            <a:chOff x="2483815" y="2692182"/>
            <a:chExt cx="7760737" cy="3049709"/>
          </a:xfrm>
        </p:grpSpPr>
        <p:grpSp>
          <p:nvGrpSpPr>
            <p:cNvPr id="7" name="Group 1047"/>
            <p:cNvGrpSpPr>
              <a:grpSpLocks/>
            </p:cNvGrpSpPr>
            <p:nvPr/>
          </p:nvGrpSpPr>
          <p:grpSpPr bwMode="auto">
            <a:xfrm>
              <a:off x="2483815" y="2721935"/>
              <a:ext cx="2758443" cy="2774433"/>
              <a:chOff x="3216" y="1440"/>
              <a:chExt cx="1776" cy="1770"/>
            </a:xfrm>
          </p:grpSpPr>
          <p:pic>
            <p:nvPicPr>
              <p:cNvPr id="8"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9" name="Oval 1037"/>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10" name="Text Box 1041"/>
              <p:cNvSpPr txBox="1">
                <a:spLocks noChangeArrowheads="1"/>
              </p:cNvSpPr>
              <p:nvPr/>
            </p:nvSpPr>
            <p:spPr bwMode="auto">
              <a:xfrm>
                <a:off x="427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L2</a:t>
                </a:r>
              </a:p>
            </p:txBody>
          </p:sp>
          <p:sp>
            <p:nvSpPr>
              <p:cNvPr id="11" name="Text Box 1042"/>
              <p:cNvSpPr txBox="1">
                <a:spLocks noChangeArrowheads="1"/>
              </p:cNvSpPr>
              <p:nvPr/>
            </p:nvSpPr>
            <p:spPr bwMode="auto">
              <a:xfrm>
                <a:off x="355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L1</a:t>
                </a:r>
              </a:p>
            </p:txBody>
          </p:sp>
          <p:sp>
            <p:nvSpPr>
              <p:cNvPr id="12" name="AutoShape 1043"/>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a:p>
            </p:txBody>
          </p:sp>
          <p:sp>
            <p:nvSpPr>
              <p:cNvPr id="13" name="AutoShape 1044"/>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a:p>
            </p:txBody>
          </p:sp>
          <p:sp>
            <p:nvSpPr>
              <p:cNvPr id="14" name="Text Box 1045"/>
              <p:cNvSpPr txBox="1">
                <a:spLocks noChangeArrowheads="1"/>
              </p:cNvSpPr>
              <p:nvPr/>
            </p:nvSpPr>
            <p:spPr bwMode="auto">
              <a:xfrm>
                <a:off x="3792" y="1877"/>
                <a:ext cx="720" cy="45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chemeClr val="bg2"/>
                    </a:solidFill>
                    <a:latin typeface="+mn-lt"/>
                    <a:ea typeface="+mn-ea"/>
                  </a:rPr>
                  <a:t>CALP</a:t>
                </a:r>
              </a:p>
            </p:txBody>
          </p:sp>
        </p:grpSp>
        <p:grpSp>
          <p:nvGrpSpPr>
            <p:cNvPr id="15" name="Group 13"/>
            <p:cNvGrpSpPr>
              <a:grpSpLocks/>
            </p:cNvGrpSpPr>
            <p:nvPr/>
          </p:nvGrpSpPr>
          <p:grpSpPr bwMode="auto">
            <a:xfrm>
              <a:off x="5716598" y="2693891"/>
              <a:ext cx="4419600" cy="2209800"/>
              <a:chOff x="1008" y="1680"/>
              <a:chExt cx="4560" cy="1824"/>
            </a:xfrm>
          </p:grpSpPr>
          <p:sp>
            <p:nvSpPr>
              <p:cNvPr id="16" name="Freeform 14"/>
              <p:cNvSpPr>
                <a:spLocks/>
              </p:cNvSpPr>
              <p:nvPr/>
            </p:nvSpPr>
            <p:spPr bwMode="auto">
              <a:xfrm>
                <a:off x="4800" y="2496"/>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7" name="Freeform 15"/>
              <p:cNvSpPr>
                <a:spLocks/>
              </p:cNvSpPr>
              <p:nvPr/>
            </p:nvSpPr>
            <p:spPr bwMode="auto">
              <a:xfrm>
                <a:off x="1056" y="2640"/>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2476" cy="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9" name="Freeform 17"/>
              <p:cNvSpPr>
                <a:spLocks/>
              </p:cNvSpPr>
              <p:nvPr/>
            </p:nvSpPr>
            <p:spPr bwMode="auto">
              <a:xfrm>
                <a:off x="1038" y="2659"/>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0" name="Line 8"/>
              <p:cNvSpPr>
                <a:spLocks noChangeShapeType="1"/>
              </p:cNvSpPr>
              <p:nvPr/>
            </p:nvSpPr>
            <p:spPr bwMode="auto">
              <a:xfrm flipH="1">
                <a:off x="1042" y="2630"/>
                <a:ext cx="375"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21" name="Line 9"/>
              <p:cNvSpPr>
                <a:spLocks noChangeShapeType="1"/>
              </p:cNvSpPr>
              <p:nvPr/>
            </p:nvSpPr>
            <p:spPr bwMode="auto">
              <a:xfrm>
                <a:off x="3123" y="2478"/>
                <a:ext cx="71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2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680"/>
                <a:ext cx="2476" cy="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23" name="Freeform 21"/>
              <p:cNvSpPr>
                <a:spLocks/>
              </p:cNvSpPr>
              <p:nvPr/>
            </p:nvSpPr>
            <p:spPr bwMode="auto">
              <a:xfrm>
                <a:off x="4800" y="2481"/>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4" name="Line 12"/>
              <p:cNvSpPr>
                <a:spLocks noChangeShapeType="1"/>
              </p:cNvSpPr>
              <p:nvPr/>
            </p:nvSpPr>
            <p:spPr bwMode="auto">
              <a:xfrm flipH="1">
                <a:off x="2770" y="2630"/>
                <a:ext cx="375"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25" name="Line 13"/>
              <p:cNvSpPr>
                <a:spLocks noChangeShapeType="1"/>
              </p:cNvSpPr>
              <p:nvPr/>
            </p:nvSpPr>
            <p:spPr bwMode="auto">
              <a:xfrm>
                <a:off x="4851" y="2478"/>
                <a:ext cx="71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grpSp>
        <p:sp>
          <p:nvSpPr>
            <p:cNvPr id="26" name="Text Box 16"/>
            <p:cNvSpPr txBox="1">
              <a:spLocks noChangeArrowheads="1"/>
            </p:cNvSpPr>
            <p:nvPr/>
          </p:nvSpPr>
          <p:spPr bwMode="auto">
            <a:xfrm>
              <a:off x="6326198" y="4370291"/>
              <a:ext cx="3124200" cy="1061829"/>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CALP Transfer                         L1-L2</a:t>
              </a:r>
            </a:p>
            <a:p>
              <a:pPr algn="ctr">
                <a:spcBef>
                  <a:spcPct val="50000"/>
                </a:spcBef>
                <a:defRPr/>
              </a:pPr>
              <a:endParaRPr lang="en-US" dirty="0">
                <a:solidFill>
                  <a:schemeClr val="tx2"/>
                </a:solidFill>
                <a:latin typeface="+mn-lt"/>
                <a:ea typeface="+mn-ea"/>
              </a:endParaRPr>
            </a:p>
          </p:txBody>
        </p:sp>
        <p:sp>
          <p:nvSpPr>
            <p:cNvPr id="27" name="Text Box 15"/>
            <p:cNvSpPr txBox="1">
              <a:spLocks noChangeArrowheads="1"/>
            </p:cNvSpPr>
            <p:nvPr/>
          </p:nvSpPr>
          <p:spPr bwMode="auto">
            <a:xfrm>
              <a:off x="8796752" y="2693891"/>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L2</a:t>
              </a:r>
            </a:p>
          </p:txBody>
        </p:sp>
        <p:grpSp>
          <p:nvGrpSpPr>
            <p:cNvPr id="28" name="Group 34"/>
            <p:cNvGrpSpPr>
              <a:grpSpLocks/>
            </p:cNvGrpSpPr>
            <p:nvPr/>
          </p:nvGrpSpPr>
          <p:grpSpPr bwMode="auto">
            <a:xfrm>
              <a:off x="5792798" y="3455891"/>
              <a:ext cx="3962400" cy="2286000"/>
              <a:chOff x="3657600" y="3276600"/>
              <a:chExt cx="3733800" cy="2286000"/>
            </a:xfrm>
          </p:grpSpPr>
          <p:sp>
            <p:nvSpPr>
              <p:cNvPr id="29" name="AutoShape 1044"/>
              <p:cNvSpPr>
                <a:spLocks noChangeArrowheads="1"/>
              </p:cNvSpPr>
              <p:nvPr/>
            </p:nvSpPr>
            <p:spPr bwMode="auto">
              <a:xfrm flipH="1" flipV="1">
                <a:off x="3657600" y="3276600"/>
                <a:ext cx="3733800" cy="2286000"/>
              </a:xfrm>
              <a:prstGeom prst="wedgeEllipseCallout">
                <a:avLst>
                  <a:gd name="adj1" fmla="val -27296"/>
                  <a:gd name="adj2" fmla="val 76250"/>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sp>
            <p:nvSpPr>
              <p:cNvPr id="30" name="AutoShape 1044"/>
              <p:cNvSpPr>
                <a:spLocks noChangeArrowheads="1"/>
              </p:cNvSpPr>
              <p:nvPr/>
            </p:nvSpPr>
            <p:spPr bwMode="auto">
              <a:xfrm flipV="1">
                <a:off x="3657600" y="3276600"/>
                <a:ext cx="3733800" cy="2286000"/>
              </a:xfrm>
              <a:prstGeom prst="wedgeEllipseCallout">
                <a:avLst>
                  <a:gd name="adj1" fmla="val -23469"/>
                  <a:gd name="adj2" fmla="val 76875"/>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grpSp>
        <p:sp>
          <p:nvSpPr>
            <p:cNvPr id="33" name="Text Box 15"/>
            <p:cNvSpPr txBox="1">
              <a:spLocks noChangeArrowheads="1"/>
            </p:cNvSpPr>
            <p:nvPr/>
          </p:nvSpPr>
          <p:spPr bwMode="auto">
            <a:xfrm>
              <a:off x="5216586" y="2692182"/>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L1</a:t>
              </a:r>
            </a:p>
          </p:txBody>
        </p:sp>
      </p:grpSp>
      <p:pic>
        <p:nvPicPr>
          <p:cNvPr id="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12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26" y="1961484"/>
            <a:ext cx="2739990" cy="1600200"/>
          </a:xfrm>
        </p:spPr>
        <p:txBody>
          <a:bodyPr>
            <a:noAutofit/>
          </a:bodyPr>
          <a:lstStyle/>
          <a:p>
            <a:r>
              <a:rPr lang="en-US" sz="4800" dirty="0"/>
              <a:t>Research Findings</a:t>
            </a:r>
          </a:p>
        </p:txBody>
      </p:sp>
      <p:sp>
        <p:nvSpPr>
          <p:cNvPr id="3" name="Content Placeholder 2"/>
          <p:cNvSpPr>
            <a:spLocks noGrp="1"/>
          </p:cNvSpPr>
          <p:nvPr>
            <p:ph idx="1"/>
          </p:nvPr>
        </p:nvSpPr>
        <p:spPr>
          <a:xfrm>
            <a:off x="4019396" y="1021946"/>
            <a:ext cx="4170819" cy="4572000"/>
          </a:xfrm>
        </p:spPr>
        <p:txBody>
          <a:bodyPr>
            <a:normAutofit/>
          </a:bodyPr>
          <a:lstStyle/>
          <a:p>
            <a:pPr marL="0" indent="0">
              <a:buNone/>
            </a:pPr>
            <a:r>
              <a:rPr lang="en-US" sz="2400" dirty="0"/>
              <a:t>The </a:t>
            </a:r>
            <a:r>
              <a:rPr lang="en-US" sz="2400" u="sng" dirty="0"/>
              <a:t>stronger</a:t>
            </a:r>
            <a:r>
              <a:rPr lang="en-US" sz="2400" dirty="0"/>
              <a:t> </a:t>
            </a:r>
            <a:r>
              <a:rPr lang="en-US" sz="2400" i="1" dirty="0"/>
              <a:t>academically and cognitively </a:t>
            </a:r>
            <a:r>
              <a:rPr lang="en-US" sz="2400" dirty="0"/>
              <a:t>the L1, the stronger the L2. </a:t>
            </a:r>
          </a:p>
          <a:p>
            <a:pPr marL="0" indent="0">
              <a:buNone/>
            </a:pPr>
            <a:endParaRPr lang="en-US" sz="800" dirty="0"/>
          </a:p>
          <a:p>
            <a:pPr marL="0" indent="0">
              <a:buNone/>
            </a:pPr>
            <a:r>
              <a:rPr lang="en-US" sz="2400" dirty="0"/>
              <a:t>The </a:t>
            </a:r>
            <a:r>
              <a:rPr lang="en-US" sz="2400" u="sng" dirty="0"/>
              <a:t>weaker</a:t>
            </a:r>
            <a:r>
              <a:rPr lang="en-US" sz="2400" dirty="0"/>
              <a:t> </a:t>
            </a:r>
            <a:r>
              <a:rPr lang="en-US" sz="2400" i="1" dirty="0"/>
              <a:t>academically and cognitively </a:t>
            </a:r>
            <a:r>
              <a:rPr lang="en-US" sz="2400" dirty="0"/>
              <a:t>the L1, the weaker the L2.</a:t>
            </a:r>
          </a:p>
          <a:p>
            <a:endParaRPr lang="en-US" sz="2400" dirty="0"/>
          </a:p>
        </p:txBody>
      </p:sp>
      <p:sp>
        <p:nvSpPr>
          <p:cNvPr id="4" name="Text Placeholder 3"/>
          <p:cNvSpPr>
            <a:spLocks noGrp="1"/>
          </p:cNvSpPr>
          <p:nvPr>
            <p:ph type="body" sz="half" idx="2"/>
          </p:nvPr>
        </p:nvSpPr>
        <p:spPr>
          <a:xfrm>
            <a:off x="723510" y="3290577"/>
            <a:ext cx="2701476" cy="1218403"/>
          </a:xfrm>
        </p:spPr>
        <p:txBody>
          <a:bodyPr>
            <a:normAutofit/>
          </a:bodyPr>
          <a:lstStyle/>
          <a:p>
            <a:r>
              <a:rPr lang="en-US" sz="1800" i="1" dirty="0"/>
              <a:t>W. Thomas &amp; V. Collier, 2009</a:t>
            </a:r>
          </a:p>
        </p:txBody>
      </p:sp>
      <p:sp>
        <p:nvSpPr>
          <p:cNvPr id="5" name="TextBox 4"/>
          <p:cNvSpPr txBox="1"/>
          <p:nvPr/>
        </p:nvSpPr>
        <p:spPr>
          <a:xfrm>
            <a:off x="6920782" y="5609053"/>
            <a:ext cx="1428596" cy="523220"/>
          </a:xfrm>
          <a:prstGeom prst="rect">
            <a:avLst/>
          </a:prstGeom>
          <a:noFill/>
        </p:spPr>
        <p:txBody>
          <a:bodyPr wrap="none" rtlCol="0">
            <a:spAutoFit/>
          </a:bodyPr>
          <a:lstStyle/>
          <a:p>
            <a:pPr algn="r"/>
            <a:r>
              <a:rPr lang="en-US" sz="1400" dirty="0"/>
              <a:t>Turn and Talk</a:t>
            </a:r>
          </a:p>
          <a:p>
            <a:pPr algn="r"/>
            <a:r>
              <a:rPr lang="en-US" sz="1400" dirty="0"/>
              <a:t>Think-Pair-Share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54187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92" y="5614495"/>
            <a:ext cx="6619244" cy="566739"/>
          </a:xfrm>
        </p:spPr>
        <p:txBody>
          <a:bodyPr>
            <a:noAutofit/>
          </a:bodyPr>
          <a:lstStyle/>
          <a:p>
            <a:r>
              <a:rPr lang="en-US" sz="4000" dirty="0"/>
              <a:t>My Language Profile</a:t>
            </a:r>
          </a:p>
        </p:txBody>
      </p:sp>
      <p:sp>
        <p:nvSpPr>
          <p:cNvPr id="22" name="Text Placeholder 21"/>
          <p:cNvSpPr>
            <a:spLocks noGrp="1"/>
          </p:cNvSpPr>
          <p:nvPr>
            <p:ph type="body" sz="half" idx="2"/>
          </p:nvPr>
        </p:nvSpPr>
        <p:spPr>
          <a:xfrm>
            <a:off x="5112405" y="5631453"/>
            <a:ext cx="1048362" cy="493712"/>
          </a:xfrm>
        </p:spPr>
        <p:txBody>
          <a:bodyPr>
            <a:normAutofit/>
          </a:bodyPr>
          <a:lstStyle/>
          <a:p>
            <a:r>
              <a:rPr lang="en-US" sz="2400" dirty="0"/>
              <a:t>1999</a:t>
            </a:r>
          </a:p>
        </p:txBody>
      </p:sp>
      <p:grpSp>
        <p:nvGrpSpPr>
          <p:cNvPr id="60" name="Group 59"/>
          <p:cNvGrpSpPr/>
          <p:nvPr/>
        </p:nvGrpSpPr>
        <p:grpSpPr>
          <a:xfrm>
            <a:off x="777379" y="983010"/>
            <a:ext cx="7449125" cy="3820650"/>
            <a:chOff x="1350206" y="396246"/>
            <a:chExt cx="8412956" cy="3820649"/>
          </a:xfrm>
        </p:grpSpPr>
        <p:sp>
          <p:nvSpPr>
            <p:cNvPr id="41" name="Freeform 6"/>
            <p:cNvSpPr>
              <a:spLocks/>
            </p:cNvSpPr>
            <p:nvPr/>
          </p:nvSpPr>
          <p:spPr bwMode="auto">
            <a:xfrm>
              <a:off x="8602699" y="229899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2" name="Freeform 7"/>
            <p:cNvSpPr>
              <a:spLocks/>
            </p:cNvSpPr>
            <p:nvPr/>
          </p:nvSpPr>
          <p:spPr bwMode="auto">
            <a:xfrm>
              <a:off x="1798674" y="253552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65275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4" name="Freeform 9"/>
            <p:cNvSpPr>
              <a:spLocks/>
            </p:cNvSpPr>
            <p:nvPr/>
          </p:nvSpPr>
          <p:spPr bwMode="auto">
            <a:xfrm>
              <a:off x="1770099" y="256569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5" name="Line 10"/>
            <p:cNvSpPr>
              <a:spLocks noChangeShapeType="1"/>
            </p:cNvSpPr>
            <p:nvPr/>
          </p:nvSpPr>
          <p:spPr bwMode="auto">
            <a:xfrm flipH="1">
              <a:off x="2027274" y="2298991"/>
              <a:ext cx="4365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46" name="Line 11"/>
            <p:cNvSpPr>
              <a:spLocks noChangeShapeType="1"/>
            </p:cNvSpPr>
            <p:nvPr/>
          </p:nvSpPr>
          <p:spPr bwMode="auto">
            <a:xfrm>
              <a:off x="5080037" y="2432341"/>
              <a:ext cx="141763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65275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8" name="Freeform 13"/>
            <p:cNvSpPr>
              <a:spLocks/>
            </p:cNvSpPr>
            <p:nvPr/>
          </p:nvSpPr>
          <p:spPr bwMode="auto">
            <a:xfrm>
              <a:off x="8602699" y="227517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9" name="Line 14"/>
            <p:cNvSpPr>
              <a:spLocks noChangeShapeType="1"/>
            </p:cNvSpPr>
            <p:nvPr/>
          </p:nvSpPr>
          <p:spPr bwMode="auto">
            <a:xfrm flipH="1">
              <a:off x="4519649" y="2673641"/>
              <a:ext cx="7413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0" name="Line 15"/>
            <p:cNvSpPr>
              <a:spLocks noChangeShapeType="1"/>
            </p:cNvSpPr>
            <p:nvPr/>
          </p:nvSpPr>
          <p:spPr bwMode="auto">
            <a:xfrm>
              <a:off x="8651912" y="2235491"/>
              <a:ext cx="46196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1" name="Text Box 16"/>
            <p:cNvSpPr txBox="1">
              <a:spLocks noChangeArrowheads="1"/>
            </p:cNvSpPr>
            <p:nvPr/>
          </p:nvSpPr>
          <p:spPr bwMode="auto">
            <a:xfrm>
              <a:off x="7859085" y="396246"/>
              <a:ext cx="18018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52" name="Text Box 17"/>
            <p:cNvSpPr txBox="1">
              <a:spLocks noChangeArrowheads="1"/>
            </p:cNvSpPr>
            <p:nvPr/>
          </p:nvSpPr>
          <p:spPr bwMode="auto">
            <a:xfrm>
              <a:off x="1350206" y="400767"/>
              <a:ext cx="1803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53" name="Text Box 18"/>
            <p:cNvSpPr txBox="1">
              <a:spLocks noChangeArrowheads="1"/>
            </p:cNvSpPr>
            <p:nvPr/>
          </p:nvSpPr>
          <p:spPr bwMode="auto">
            <a:xfrm>
              <a:off x="4029736" y="3816785"/>
              <a:ext cx="34915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sp>
          <p:nvSpPr>
            <p:cNvPr id="54" name="Oval 53"/>
            <p:cNvSpPr/>
            <p:nvPr/>
          </p:nvSpPr>
          <p:spPr>
            <a:xfrm>
              <a:off x="6241311" y="872292"/>
              <a:ext cx="1412420" cy="11852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2561" r="15207"/>
            <a:stretch/>
          </p:blipFill>
          <p:spPr bwMode="auto">
            <a:xfrm>
              <a:off x="2169037" y="3009006"/>
              <a:ext cx="3434316" cy="715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5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4556168" y="897630"/>
              <a:ext cx="340241" cy="122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58" name="Oval 57"/>
            <p:cNvSpPr/>
            <p:nvPr/>
          </p:nvSpPr>
          <p:spPr>
            <a:xfrm>
              <a:off x="6060558" y="1323425"/>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56622" y="1499363"/>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80379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66217" y="5595543"/>
            <a:ext cx="6619244" cy="566739"/>
          </a:xfrm>
        </p:spPr>
        <p:txBody>
          <a:bodyPr>
            <a:noAutofit/>
          </a:bodyPr>
          <a:lstStyle/>
          <a:p>
            <a:r>
              <a:rPr lang="en-US" sz="4000" dirty="0"/>
              <a:t>My Language Profile</a:t>
            </a:r>
          </a:p>
        </p:txBody>
      </p:sp>
      <p:sp>
        <p:nvSpPr>
          <p:cNvPr id="6" name="Text Placeholder 21"/>
          <p:cNvSpPr>
            <a:spLocks noGrp="1"/>
          </p:cNvSpPr>
          <p:nvPr>
            <p:ph type="body" sz="half" idx="2"/>
          </p:nvPr>
        </p:nvSpPr>
        <p:spPr>
          <a:xfrm>
            <a:off x="5212957" y="5631460"/>
            <a:ext cx="2272502" cy="493712"/>
          </a:xfrm>
        </p:spPr>
        <p:txBody>
          <a:bodyPr>
            <a:normAutofit/>
          </a:bodyPr>
          <a:lstStyle/>
          <a:p>
            <a:r>
              <a:rPr lang="is-IS" sz="2400" dirty="0"/>
              <a:t>2017</a:t>
            </a:r>
            <a:endParaRPr lang="en-US" sz="2400" dirty="0"/>
          </a:p>
        </p:txBody>
      </p:sp>
      <p:grpSp>
        <p:nvGrpSpPr>
          <p:cNvPr id="2" name="Group 1"/>
          <p:cNvGrpSpPr/>
          <p:nvPr/>
        </p:nvGrpSpPr>
        <p:grpSpPr>
          <a:xfrm>
            <a:off x="752718" y="1021853"/>
            <a:ext cx="7560098" cy="3820650"/>
            <a:chOff x="996704" y="396245"/>
            <a:chExt cx="6309721" cy="3820650"/>
          </a:xfrm>
        </p:grpSpPr>
        <p:sp>
          <p:nvSpPr>
            <p:cNvPr id="27" name="Freeform 6"/>
            <p:cNvSpPr>
              <a:spLocks/>
            </p:cNvSpPr>
            <p:nvPr/>
          </p:nvSpPr>
          <p:spPr bwMode="auto">
            <a:xfrm>
              <a:off x="6436078" y="2298994"/>
              <a:ext cx="870347"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8" name="Freeform 7"/>
            <p:cNvSpPr>
              <a:spLocks/>
            </p:cNvSpPr>
            <p:nvPr/>
          </p:nvSpPr>
          <p:spPr bwMode="auto">
            <a:xfrm>
              <a:off x="1333056" y="2535534"/>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9" y="652754"/>
              <a:ext cx="3670697"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30" name="Freeform 9"/>
            <p:cNvSpPr>
              <a:spLocks/>
            </p:cNvSpPr>
            <p:nvPr/>
          </p:nvSpPr>
          <p:spPr bwMode="auto">
            <a:xfrm>
              <a:off x="1311625" y="2565695"/>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1" name="Line 10"/>
            <p:cNvSpPr>
              <a:spLocks noChangeShapeType="1"/>
            </p:cNvSpPr>
            <p:nvPr/>
          </p:nvSpPr>
          <p:spPr bwMode="auto">
            <a:xfrm flipH="1">
              <a:off x="1504507" y="2298991"/>
              <a:ext cx="32742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2" name="Line 11"/>
            <p:cNvSpPr>
              <a:spLocks noChangeShapeType="1"/>
            </p:cNvSpPr>
            <p:nvPr/>
          </p:nvSpPr>
          <p:spPr bwMode="auto">
            <a:xfrm>
              <a:off x="3794079" y="2432341"/>
              <a:ext cx="1063228"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3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308" y="652754"/>
              <a:ext cx="3670697"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34" name="Freeform 13"/>
            <p:cNvSpPr>
              <a:spLocks/>
            </p:cNvSpPr>
            <p:nvPr/>
          </p:nvSpPr>
          <p:spPr bwMode="auto">
            <a:xfrm>
              <a:off x="6436078" y="2275179"/>
              <a:ext cx="870347"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5" name="Line 14"/>
            <p:cNvSpPr>
              <a:spLocks noChangeShapeType="1"/>
            </p:cNvSpPr>
            <p:nvPr/>
          </p:nvSpPr>
          <p:spPr bwMode="auto">
            <a:xfrm flipH="1">
              <a:off x="3373788" y="2673641"/>
              <a:ext cx="55602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6" name="Line 15"/>
            <p:cNvSpPr>
              <a:spLocks noChangeShapeType="1"/>
            </p:cNvSpPr>
            <p:nvPr/>
          </p:nvSpPr>
          <p:spPr bwMode="auto">
            <a:xfrm>
              <a:off x="6472984" y="2235491"/>
              <a:ext cx="34647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7" name="Text Box 16"/>
            <p:cNvSpPr txBox="1">
              <a:spLocks noChangeArrowheads="1"/>
            </p:cNvSpPr>
            <p:nvPr/>
          </p:nvSpPr>
          <p:spPr bwMode="auto">
            <a:xfrm>
              <a:off x="5878364" y="396245"/>
              <a:ext cx="1351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38" name="Text Box 17"/>
            <p:cNvSpPr txBox="1">
              <a:spLocks noChangeArrowheads="1"/>
            </p:cNvSpPr>
            <p:nvPr/>
          </p:nvSpPr>
          <p:spPr bwMode="auto">
            <a:xfrm>
              <a:off x="996704" y="400767"/>
              <a:ext cx="13525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39" name="Text Box 18"/>
            <p:cNvSpPr txBox="1">
              <a:spLocks noChangeArrowheads="1"/>
            </p:cNvSpPr>
            <p:nvPr/>
          </p:nvSpPr>
          <p:spPr bwMode="auto">
            <a:xfrm>
              <a:off x="3006353" y="3816785"/>
              <a:ext cx="264722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pic>
          <p:nvPicPr>
            <p:cNvPr id="4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007" r="15207"/>
            <a:stretch/>
          </p:blipFill>
          <p:spPr bwMode="auto">
            <a:xfrm>
              <a:off x="1610831" y="3072812"/>
              <a:ext cx="2575737" cy="65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43"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3401179" y="897631"/>
              <a:ext cx="255181" cy="122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4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535" r="15207"/>
            <a:stretch/>
          </p:blipFill>
          <p:spPr bwMode="auto">
            <a:xfrm>
              <a:off x="4208453" y="2934587"/>
              <a:ext cx="2575737" cy="63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7" name="Left-Right Arrow 46"/>
            <p:cNvSpPr/>
            <p:nvPr/>
          </p:nvSpPr>
          <p:spPr>
            <a:xfrm>
              <a:off x="3740004" y="293459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39159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2" y="748936"/>
            <a:ext cx="7563511" cy="4019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33525" y="5231054"/>
            <a:ext cx="6619244" cy="566739"/>
          </a:xfrm>
        </p:spPr>
        <p:txBody>
          <a:bodyPr>
            <a:noAutofit/>
          </a:bodyPr>
          <a:lstStyle/>
          <a:p>
            <a:r>
              <a:rPr lang="en-US" sz="4000" dirty="0"/>
              <a:t>Your Turn!</a:t>
            </a:r>
          </a:p>
        </p:txBody>
      </p:sp>
      <p:sp>
        <p:nvSpPr>
          <p:cNvPr id="6" name="Text Placeholder 21"/>
          <p:cNvSpPr>
            <a:spLocks noGrp="1"/>
          </p:cNvSpPr>
          <p:nvPr>
            <p:ph type="body" sz="half" idx="2"/>
          </p:nvPr>
        </p:nvSpPr>
        <p:spPr>
          <a:xfrm>
            <a:off x="733523" y="5669369"/>
            <a:ext cx="6619244" cy="493712"/>
          </a:xfrm>
        </p:spPr>
        <p:txBody>
          <a:bodyPr>
            <a:normAutofit/>
          </a:bodyPr>
          <a:lstStyle/>
          <a:p>
            <a:r>
              <a:rPr lang="en-US" sz="2400" dirty="0"/>
              <a:t>Create your own language profile</a:t>
            </a:r>
          </a:p>
        </p:txBody>
      </p:sp>
      <p:sp>
        <p:nvSpPr>
          <p:cNvPr id="7" name="TextBox 6"/>
          <p:cNvSpPr txBox="1"/>
          <p:nvPr/>
        </p:nvSpPr>
        <p:spPr>
          <a:xfrm>
            <a:off x="6857672" y="5838173"/>
            <a:ext cx="1491686" cy="307777"/>
          </a:xfrm>
          <a:prstGeom prst="rect">
            <a:avLst/>
          </a:prstGeom>
          <a:noFill/>
        </p:spPr>
        <p:txBody>
          <a:bodyPr wrap="square" rtlCol="0">
            <a:spAutoFit/>
          </a:bodyPr>
          <a:lstStyle/>
          <a:p>
            <a:pPr algn="r"/>
            <a:r>
              <a:rPr lang="en-US" sz="1400" dirty="0">
                <a:solidFill>
                  <a:srgbClr val="000000"/>
                </a:solidFill>
              </a:rPr>
              <a:t>Birthday Line</a:t>
            </a:r>
          </a:p>
        </p:txBody>
      </p:sp>
      <p:grpSp>
        <p:nvGrpSpPr>
          <p:cNvPr id="58" name="Group 57"/>
          <p:cNvGrpSpPr/>
          <p:nvPr/>
        </p:nvGrpSpPr>
        <p:grpSpPr>
          <a:xfrm>
            <a:off x="622204" y="770676"/>
            <a:ext cx="7848625" cy="3923421"/>
            <a:chOff x="322513" y="499565"/>
            <a:chExt cx="7848625" cy="3923421"/>
          </a:xfrm>
        </p:grpSpPr>
        <p:sp>
          <p:nvSpPr>
            <p:cNvPr id="59" name="Text Box 18"/>
            <p:cNvSpPr txBox="1">
              <a:spLocks noChangeArrowheads="1"/>
            </p:cNvSpPr>
            <p:nvPr/>
          </p:nvSpPr>
          <p:spPr bwMode="auto">
            <a:xfrm>
              <a:off x="3399786" y="3715100"/>
              <a:ext cx="159223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a:t>
              </a:r>
            </a:p>
          </p:txBody>
        </p:sp>
        <p:grpSp>
          <p:nvGrpSpPr>
            <p:cNvPr id="60" name="Group 59"/>
            <p:cNvGrpSpPr/>
            <p:nvPr/>
          </p:nvGrpSpPr>
          <p:grpSpPr>
            <a:xfrm>
              <a:off x="322513" y="499565"/>
              <a:ext cx="7848625" cy="3453735"/>
              <a:chOff x="308242" y="499565"/>
              <a:chExt cx="7848625" cy="3453735"/>
            </a:xfrm>
          </p:grpSpPr>
          <p:sp>
            <p:nvSpPr>
              <p:cNvPr id="61" name="Freeform 6"/>
              <p:cNvSpPr>
                <a:spLocks/>
              </p:cNvSpPr>
              <p:nvPr/>
            </p:nvSpPr>
            <p:spPr bwMode="auto">
              <a:xfrm>
                <a:off x="6875509" y="2402310"/>
                <a:ext cx="1040146"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pic>
            <p:nvPicPr>
              <p:cNvPr id="62" name="Picture 8"/>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1913" y="756073"/>
                <a:ext cx="4386825"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3" name="Line 11"/>
              <p:cNvSpPr>
                <a:spLocks noChangeShapeType="1"/>
              </p:cNvSpPr>
              <p:nvPr/>
            </p:nvSpPr>
            <p:spPr bwMode="auto">
              <a:xfrm>
                <a:off x="3651363" y="2535661"/>
                <a:ext cx="1270656"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64" name="Picture 1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100698" y="756073"/>
                <a:ext cx="4386825"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 name="Line 14"/>
              <p:cNvSpPr>
                <a:spLocks noChangeShapeType="1"/>
              </p:cNvSpPr>
              <p:nvPr/>
            </p:nvSpPr>
            <p:spPr bwMode="auto">
              <a:xfrm flipH="1">
                <a:off x="3149077" y="2776961"/>
                <a:ext cx="664498"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6" name="Text Box 16"/>
              <p:cNvSpPr txBox="1">
                <a:spLocks noChangeArrowheads="1"/>
              </p:cNvSpPr>
              <p:nvPr/>
            </p:nvSpPr>
            <p:spPr bwMode="auto">
              <a:xfrm>
                <a:off x="6541866" y="499565"/>
                <a:ext cx="16150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a:t>
                </a:r>
              </a:p>
            </p:txBody>
          </p:sp>
          <p:sp>
            <p:nvSpPr>
              <p:cNvPr id="67" name="Text Box 17"/>
              <p:cNvSpPr txBox="1">
                <a:spLocks noChangeArrowheads="1"/>
              </p:cNvSpPr>
              <p:nvPr/>
            </p:nvSpPr>
            <p:spPr bwMode="auto">
              <a:xfrm>
                <a:off x="308242" y="504086"/>
                <a:ext cx="161642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a:t>
                </a:r>
              </a:p>
            </p:txBody>
          </p:sp>
          <p:sp>
            <p:nvSpPr>
              <p:cNvPr id="68" name="Rectangle 67"/>
              <p:cNvSpPr/>
              <p:nvPr/>
            </p:nvSpPr>
            <p:spPr>
              <a:xfrm>
                <a:off x="1442030" y="2338810"/>
                <a:ext cx="5507748"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7"/>
              <p:cNvSpPr>
                <a:spLocks/>
              </p:cNvSpPr>
              <p:nvPr/>
            </p:nvSpPr>
            <p:spPr bwMode="auto">
              <a:xfrm>
                <a:off x="3209212" y="2381165"/>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0" name="Rectangle 69"/>
              <p:cNvSpPr/>
              <p:nvPr/>
            </p:nvSpPr>
            <p:spPr>
              <a:xfrm>
                <a:off x="1172275" y="2905550"/>
                <a:ext cx="2264394"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72275" y="2420279"/>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
              <p:cNvSpPr>
                <a:spLocks/>
              </p:cNvSpPr>
              <p:nvPr/>
            </p:nvSpPr>
            <p:spPr bwMode="auto">
              <a:xfrm>
                <a:off x="689819" y="2435648"/>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3" name="Rectangle 72"/>
              <p:cNvSpPr/>
              <p:nvPr/>
            </p:nvSpPr>
            <p:spPr>
              <a:xfrm>
                <a:off x="1919249" y="1853540"/>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10"/>
              <p:cNvSpPr>
                <a:spLocks noChangeShapeType="1"/>
              </p:cNvSpPr>
              <p:nvPr/>
            </p:nvSpPr>
            <p:spPr bwMode="auto">
              <a:xfrm flipH="1">
                <a:off x="915111" y="2338633"/>
                <a:ext cx="1868393" cy="21145"/>
              </a:xfrm>
              <a:prstGeom prst="line">
                <a:avLst/>
              </a:prstGeom>
              <a:noFill/>
              <a:ln w="3175" cap="sq">
                <a:solidFill>
                  <a:schemeClr val="tx1"/>
                </a:solidFill>
                <a:round/>
                <a:headEnd type="none" w="sm" len="sm"/>
                <a:tailEnd type="none" w="sm" len="sm"/>
              </a:ln>
              <a:effectLst/>
              <a:extLst>
                <a:ext uri="{909E8E84-426E-40dd-AFC4-6F175D3DCCD1}">
                  <a14:hiddenFill xmlns="" xmlns:a14="http://schemas.microsoft.com/office/drawing/2010/main">
                    <a:noFill/>
                  </a14:hiddenFill>
                </a:ext>
              </a:extLst>
            </p:spPr>
            <p:txBody>
              <a:bodyPr wrap="none"/>
              <a:lstStyle/>
              <a:p>
                <a:endParaRPr lang="en-US"/>
              </a:p>
            </p:txBody>
          </p:sp>
          <p:sp>
            <p:nvSpPr>
              <p:cNvPr id="75" name="Rectangle 74"/>
              <p:cNvSpPr/>
              <p:nvPr/>
            </p:nvSpPr>
            <p:spPr>
              <a:xfrm>
                <a:off x="4353789" y="187566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56959" y="100711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35495" y="101682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2405917">
                <a:off x="2166965" y="115951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405917">
                <a:off x="4616961" y="1197764"/>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2458197" y="1450703"/>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5400000">
                <a:off x="4979550" y="1574565"/>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3147992" y="1641057"/>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5400000">
                <a:off x="5797781" y="1650768"/>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ne 10"/>
              <p:cNvSpPr>
                <a:spLocks noChangeShapeType="1"/>
              </p:cNvSpPr>
              <p:nvPr/>
            </p:nvSpPr>
            <p:spPr bwMode="auto">
              <a:xfrm flipH="1">
                <a:off x="5272227" y="2296606"/>
                <a:ext cx="1868393" cy="21145"/>
              </a:xfrm>
              <a:prstGeom prst="line">
                <a:avLst/>
              </a:prstGeom>
              <a:noFill/>
              <a:ln w="3175" cap="sq">
                <a:solidFill>
                  <a:schemeClr val="tx1"/>
                </a:solidFill>
                <a:round/>
                <a:headEnd type="none" w="sm" len="sm"/>
                <a:tailEnd type="none" w="sm" len="sm"/>
              </a:ln>
              <a:effectLst/>
              <a:extLst>
                <a:ext uri="{909E8E84-426E-40dd-AFC4-6F175D3DCCD1}">
                  <a14:hiddenFill xmlns="" xmlns:a14="http://schemas.microsoft.com/office/drawing/2010/main">
                    <a:noFill/>
                  </a14:hiddenFill>
                </a:ext>
              </a:extLst>
            </p:spPr>
            <p:txBody>
              <a:bodyPr wrap="none"/>
              <a:lstStyle/>
              <a:p>
                <a:endParaRPr lang="en-US"/>
              </a:p>
            </p:txBody>
          </p:sp>
        </p:grpSp>
      </p:grpSp>
      <p:pic>
        <p:nvPicPr>
          <p:cNvPr id="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44290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Bilingual Program Models</a:t>
            </a:r>
          </a:p>
        </p:txBody>
      </p:sp>
      <p:graphicFrame>
        <p:nvGraphicFramePr>
          <p:cNvPr id="3" name="Content Placeholder 3"/>
          <p:cNvGraphicFramePr>
            <a:graphicFrameLocks/>
          </p:cNvGraphicFramePr>
          <p:nvPr>
            <p:extLst>
              <p:ext uri="{D42A27DB-BD31-4B8C-83A1-F6EECF244321}">
                <p14:modId xmlns:p14="http://schemas.microsoft.com/office/powerpoint/2010/main" val="117338570"/>
              </p:ext>
            </p:extLst>
          </p:nvPr>
        </p:nvGraphicFramePr>
        <p:xfrm>
          <a:off x="632161" y="1019507"/>
          <a:ext cx="7966191" cy="374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
        <p:nvSpPr>
          <p:cNvPr id="6" name="TextBox 5"/>
          <p:cNvSpPr txBox="1"/>
          <p:nvPr/>
        </p:nvSpPr>
        <p:spPr>
          <a:xfrm>
            <a:off x="5719569" y="493634"/>
            <a:ext cx="2610028" cy="307777"/>
          </a:xfrm>
          <a:prstGeom prst="rect">
            <a:avLst/>
          </a:prstGeom>
          <a:noFill/>
        </p:spPr>
        <p:txBody>
          <a:bodyPr wrap="square" rtlCol="0">
            <a:spAutoFit/>
          </a:bodyPr>
          <a:lstStyle/>
          <a:p>
            <a:pPr algn="r"/>
            <a:r>
              <a:rPr lang="en-US" sz="1400" dirty="0">
                <a:solidFill>
                  <a:srgbClr val="000000"/>
                </a:solidFill>
              </a:rPr>
              <a:t>Chapter 89, Jigsaw/</a:t>
            </a:r>
            <a:r>
              <a:rPr lang="en-US" sz="1400" dirty="0" err="1">
                <a:solidFill>
                  <a:srgbClr val="000000"/>
                </a:solidFill>
              </a:rPr>
              <a:t>Frayer</a:t>
            </a:r>
            <a:r>
              <a:rPr lang="en-US" sz="1400" dirty="0">
                <a:solidFill>
                  <a:srgbClr val="000000"/>
                </a:solidFill>
              </a:rPr>
              <a:t> Model</a:t>
            </a:r>
          </a:p>
        </p:txBody>
      </p:sp>
      <p:sp>
        <p:nvSpPr>
          <p:cNvPr id="7" name="Star: 5 Points 6"/>
          <p:cNvSpPr/>
          <p:nvPr/>
        </p:nvSpPr>
        <p:spPr>
          <a:xfrm>
            <a:off x="2455524"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p:cNvSpPr/>
          <p:nvPr/>
        </p:nvSpPr>
        <p:spPr>
          <a:xfrm>
            <a:off x="4265935"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p:cNvSpPr/>
          <p:nvPr/>
        </p:nvSpPr>
        <p:spPr>
          <a:xfrm>
            <a:off x="6076346"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p:cNvSpPr/>
          <p:nvPr/>
        </p:nvSpPr>
        <p:spPr>
          <a:xfrm>
            <a:off x="5201331" y="3960542"/>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p:cNvSpPr/>
          <p:nvPr/>
        </p:nvSpPr>
        <p:spPr>
          <a:xfrm>
            <a:off x="6955272" y="3978595"/>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p:cNvSpPr/>
          <p:nvPr/>
        </p:nvSpPr>
        <p:spPr>
          <a:xfrm>
            <a:off x="5519498" y="45061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41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as and collier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703859"/>
            <a:ext cx="7026801" cy="4861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234291" y="5680040"/>
            <a:ext cx="2923797" cy="338554"/>
          </a:xfrm>
          <a:prstGeom prst="rect">
            <a:avLst/>
          </a:prstGeom>
          <a:noFill/>
        </p:spPr>
        <p:txBody>
          <a:bodyPr wrap="none" rtlCol="0">
            <a:spAutoFit/>
          </a:bodyPr>
          <a:lstStyle/>
          <a:p>
            <a:pPr algn="r"/>
            <a:r>
              <a:rPr lang="en-US" sz="1600" i="1" dirty="0"/>
              <a:t>W. Thomas and V. Collier, 2002</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9861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a16="http://schemas.microsoft.com/office/drawing/2014/main" xmlns=""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a16="http://schemas.microsoft.com/office/drawing/2014/main" xmlns=""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Tree>
    <p:extLst>
      <p:ext uri="{BB962C8B-B14F-4D97-AF65-F5344CB8AC3E}">
        <p14:creationId xmlns:p14="http://schemas.microsoft.com/office/powerpoint/2010/main" val="169984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TELPAS-ELPS Connection</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17853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065845" y="694294"/>
          <a:ext cx="70866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4"/>
          <p:cNvSpPr txBox="1">
            <a:spLocks noChangeArrowheads="1"/>
          </p:cNvSpPr>
          <p:nvPr/>
        </p:nvSpPr>
        <p:spPr bwMode="auto">
          <a:xfrm>
            <a:off x="2699432" y="1194302"/>
            <a:ext cx="53149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chemeClr val="bg1"/>
                </a:solidFill>
              </a:rPr>
              <a:t>T</a:t>
            </a:r>
          </a:p>
          <a:p>
            <a:pPr algn="ctr" eaLnBrk="1" hangingPunct="1"/>
            <a:r>
              <a:rPr lang="en-US" sz="1800" b="1" dirty="0">
                <a:solidFill>
                  <a:schemeClr val="bg1"/>
                </a:solidFill>
              </a:rPr>
              <a:t>E</a:t>
            </a:r>
          </a:p>
          <a:p>
            <a:pPr algn="ctr" eaLnBrk="1" hangingPunct="1"/>
            <a:r>
              <a:rPr lang="en-US" sz="1800" b="1" dirty="0">
                <a:solidFill>
                  <a:schemeClr val="bg1"/>
                </a:solidFill>
              </a:rPr>
              <a:t>K</a:t>
            </a:r>
          </a:p>
          <a:p>
            <a:pPr algn="ctr" eaLnBrk="1" hangingPunct="1"/>
            <a:r>
              <a:rPr lang="en-US" sz="1800" b="1" dirty="0">
                <a:solidFill>
                  <a:schemeClr val="bg1"/>
                </a:solidFill>
              </a:rPr>
              <a:t>S</a:t>
            </a:r>
          </a:p>
        </p:txBody>
      </p:sp>
      <p:sp>
        <p:nvSpPr>
          <p:cNvPr id="5" name="TextBox 5"/>
          <p:cNvSpPr txBox="1">
            <a:spLocks noChangeArrowheads="1"/>
          </p:cNvSpPr>
          <p:nvPr/>
        </p:nvSpPr>
        <p:spPr bwMode="auto">
          <a:xfrm>
            <a:off x="5914103" y="3423227"/>
            <a:ext cx="53149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solidFill>
                  <a:schemeClr val="bg1"/>
                </a:solidFill>
              </a:rPr>
              <a:t>E</a:t>
            </a:r>
          </a:p>
          <a:p>
            <a:pPr algn="ctr" eaLnBrk="1" hangingPunct="1"/>
            <a:r>
              <a:rPr lang="en-US" sz="1800" b="1" dirty="0">
                <a:solidFill>
                  <a:schemeClr val="bg1"/>
                </a:solidFill>
              </a:rPr>
              <a:t>L</a:t>
            </a:r>
          </a:p>
          <a:p>
            <a:pPr algn="ctr" eaLnBrk="1" hangingPunct="1"/>
            <a:r>
              <a:rPr lang="en-US" sz="1800" b="1" dirty="0">
                <a:solidFill>
                  <a:schemeClr val="bg1"/>
                </a:solidFill>
              </a:rPr>
              <a:t>P</a:t>
            </a:r>
          </a:p>
          <a:p>
            <a:pPr algn="ctr" eaLnBrk="1" hangingPunct="1"/>
            <a:r>
              <a:rPr lang="en-US" sz="1800" b="1" dirty="0">
                <a:solidFill>
                  <a:schemeClr val="bg1"/>
                </a:solidFill>
              </a:rPr>
              <a:t>S</a:t>
            </a:r>
          </a:p>
        </p:txBody>
      </p:sp>
      <p:sp>
        <p:nvSpPr>
          <p:cNvPr id="6" name="Title 5"/>
          <p:cNvSpPr>
            <a:spLocks noGrp="1"/>
          </p:cNvSpPr>
          <p:nvPr>
            <p:ph type="title"/>
          </p:nvPr>
        </p:nvSpPr>
        <p:spPr/>
        <p:txBody>
          <a:bodyPr>
            <a:normAutofit/>
          </a:bodyPr>
          <a:lstStyle/>
          <a:p>
            <a:r>
              <a:rPr lang="en-US" sz="4800" dirty="0"/>
              <a:t>TEKS vs ELPS</a:t>
            </a:r>
          </a:p>
        </p:txBody>
      </p:sp>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3110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23550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9264" y="908566"/>
            <a:ext cx="6553200" cy="396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normAutofit/>
          </a:bodyPr>
          <a:lstStyle/>
          <a:p>
            <a:r>
              <a:rPr lang="en-US" sz="4800" dirty="0"/>
              <a:t>TEKS vs ELPS</a:t>
            </a:r>
          </a:p>
        </p:txBody>
      </p:sp>
      <p:sp>
        <p:nvSpPr>
          <p:cNvPr id="3" name="Title 1"/>
          <p:cNvSpPr txBox="1">
            <a:spLocks/>
          </p:cNvSpPr>
          <p:nvPr/>
        </p:nvSpPr>
        <p:spPr>
          <a:xfrm>
            <a:off x="19188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TEKS</a:t>
            </a:r>
          </a:p>
        </p:txBody>
      </p:sp>
      <p:cxnSp>
        <p:nvCxnSpPr>
          <p:cNvPr id="4" name="Straight Connector 3"/>
          <p:cNvCxnSpPr/>
          <p:nvPr/>
        </p:nvCxnSpPr>
        <p:spPr>
          <a:xfrm>
            <a:off x="1773840" y="2816127"/>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14464" y="2816127"/>
            <a:ext cx="2362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4052464" y="2149991"/>
            <a:ext cx="762000" cy="685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995064" y="2127766"/>
            <a:ext cx="23622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STAAR</a:t>
            </a:r>
            <a:endParaRPr lang="en-US" sz="3200" b="1" dirty="0">
              <a:latin typeface="+mj-lt"/>
              <a:ea typeface="+mn-ea"/>
              <a:cs typeface="+mn-cs"/>
            </a:endParaRPr>
          </a:p>
        </p:txBody>
      </p:sp>
      <p:sp>
        <p:nvSpPr>
          <p:cNvPr id="8" name="TextBox 7"/>
          <p:cNvSpPr txBox="1"/>
          <p:nvPr/>
        </p:nvSpPr>
        <p:spPr>
          <a:xfrm>
            <a:off x="4662064" y="2127766"/>
            <a:ext cx="22098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T</a:t>
            </a:r>
            <a:r>
              <a:rPr lang="en-US" sz="3200" b="1" dirty="0">
                <a:solidFill>
                  <a:schemeClr val="tx2">
                    <a:lumMod val="50000"/>
                  </a:schemeClr>
                </a:solidFill>
                <a:latin typeface="+mj-lt"/>
                <a:ea typeface="+mn-ea"/>
                <a:cs typeface="+mn-cs"/>
              </a:rPr>
              <a:t>ELP</a:t>
            </a:r>
            <a:r>
              <a:rPr lang="en-US" sz="3200" b="1" dirty="0">
                <a:solidFill>
                  <a:schemeClr val="tx2">
                    <a:satMod val="130000"/>
                  </a:schemeClr>
                </a:solidFill>
                <a:latin typeface="+mj-lt"/>
                <a:ea typeface="+mn-ea"/>
                <a:cs typeface="+mn-cs"/>
              </a:rPr>
              <a:t>A</a:t>
            </a:r>
            <a:r>
              <a:rPr lang="en-US" sz="3200" b="1" dirty="0">
                <a:solidFill>
                  <a:schemeClr val="tx2">
                    <a:lumMod val="50000"/>
                  </a:schemeClr>
                </a:solidFill>
                <a:latin typeface="+mj-lt"/>
                <a:ea typeface="+mn-ea"/>
                <a:cs typeface="+mn-cs"/>
              </a:rPr>
              <a:t>S</a:t>
            </a:r>
            <a:endParaRPr lang="en-US" sz="3200" dirty="0">
              <a:latin typeface="+mj-lt"/>
              <a:ea typeface="+mn-ea"/>
              <a:cs typeface="+mn-cs"/>
            </a:endParaRPr>
          </a:p>
        </p:txBody>
      </p:sp>
      <p:sp>
        <p:nvSpPr>
          <p:cNvPr id="9" name="Title 1"/>
          <p:cNvSpPr txBox="1">
            <a:spLocks/>
          </p:cNvSpPr>
          <p:nvPr/>
        </p:nvSpPr>
        <p:spPr>
          <a:xfrm>
            <a:off x="45096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ELPS</a:t>
            </a:r>
          </a:p>
        </p:txBody>
      </p:sp>
      <p:sp>
        <p:nvSpPr>
          <p:cNvPr id="10" name="Rectangle 9"/>
          <p:cNvSpPr/>
          <p:nvPr/>
        </p:nvSpPr>
        <p:spPr>
          <a:xfrm>
            <a:off x="4052464" y="2835791"/>
            <a:ext cx="762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1385464" y="4337566"/>
            <a:ext cx="6400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Relating Factor:  </a:t>
            </a:r>
            <a:r>
              <a:rPr lang="en-US" sz="1800" i="1"/>
              <a:t>evaluates/measures</a:t>
            </a:r>
          </a:p>
        </p:txBody>
      </p:sp>
      <p:sp>
        <p:nvSpPr>
          <p:cNvPr id="13" name="TextBox 12"/>
          <p:cNvSpPr txBox="1">
            <a:spLocks noChangeArrowheads="1"/>
          </p:cNvSpPr>
          <p:nvPr/>
        </p:nvSpPr>
        <p:spPr bwMode="auto">
          <a:xfrm>
            <a:off x="1385464" y="984766"/>
            <a:ext cx="6400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Academic Proficiency		                    Language Proficiency</a:t>
            </a:r>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2595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Levels</a:t>
            </a:r>
          </a:p>
        </p:txBody>
      </p:sp>
      <p:grpSp>
        <p:nvGrpSpPr>
          <p:cNvPr id="5" name="Group 30"/>
          <p:cNvGrpSpPr>
            <a:grpSpLocks/>
          </p:cNvGrpSpPr>
          <p:nvPr/>
        </p:nvGrpSpPr>
        <p:grpSpPr bwMode="auto">
          <a:xfrm>
            <a:off x="2463969" y="850745"/>
            <a:ext cx="4744720" cy="4318003"/>
            <a:chOff x="1501775" y="1744662"/>
            <a:chExt cx="5737225" cy="4884738"/>
          </a:xfrm>
        </p:grpSpPr>
        <p:pic>
          <p:nvPicPr>
            <p:cNvPr id="6" name="Picture 9" descr="This graphic illustrates that second language learning is a cumulative, spiraling, building process.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1775" y="1744662"/>
              <a:ext cx="5737225" cy="488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p:cNvSpPr/>
            <p:nvPr/>
          </p:nvSpPr>
          <p:spPr>
            <a:xfrm>
              <a:off x="1828800" y="2133600"/>
              <a:ext cx="3810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905000" y="2286000"/>
              <a:ext cx="3657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981200" y="2438400"/>
              <a:ext cx="3505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057400" y="2590800"/>
              <a:ext cx="3352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133600" y="2743200"/>
              <a:ext cx="3200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209800" y="2895600"/>
              <a:ext cx="3048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209800" y="3048000"/>
              <a:ext cx="2971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6000" y="3200400"/>
              <a:ext cx="2819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62200" y="3352800"/>
              <a:ext cx="2667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438400" y="3505200"/>
              <a:ext cx="2514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14600" y="3657600"/>
              <a:ext cx="2362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590800" y="3810000"/>
              <a:ext cx="2286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667000" y="3962400"/>
              <a:ext cx="2133600" cy="533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743200" y="4114800"/>
              <a:ext cx="1981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819400" y="4267200"/>
              <a:ext cx="1828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895600" y="4419600"/>
              <a:ext cx="1676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971800" y="4572000"/>
              <a:ext cx="1524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48000" y="4724400"/>
              <a:ext cx="1371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048000" y="4876800"/>
              <a:ext cx="1295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124200" y="5029200"/>
              <a:ext cx="1143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200400" y="5181600"/>
              <a:ext cx="990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276600" y="5410200"/>
              <a:ext cx="838200" cy="4572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352800" y="5638800"/>
              <a:ext cx="685800" cy="3810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505200" y="5867400"/>
              <a:ext cx="457200" cy="3048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810444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Domains</a:t>
            </a:r>
          </a:p>
        </p:txBody>
      </p:sp>
      <p:pic>
        <p:nvPicPr>
          <p:cNvPr id="3" name="Picture 8" descr="TP09_Level_graphic3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9406" y="754666"/>
            <a:ext cx="6154059" cy="4208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584312" y="2085501"/>
            <a:ext cx="570990" cy="338554"/>
          </a:xfrm>
          <a:prstGeom prst="rect">
            <a:avLst/>
          </a:prstGeom>
          <a:noFill/>
        </p:spPr>
        <p:txBody>
          <a:bodyPr wrap="none" rtlCol="0">
            <a:spAutoFit/>
          </a:bodyPr>
          <a:lstStyle/>
          <a:p>
            <a:r>
              <a:rPr lang="en-US" sz="1600" dirty="0"/>
              <a:t>10%</a:t>
            </a:r>
          </a:p>
        </p:txBody>
      </p:sp>
      <p:sp>
        <p:nvSpPr>
          <p:cNvPr id="6" name="TextBox 5"/>
          <p:cNvSpPr txBox="1"/>
          <p:nvPr/>
        </p:nvSpPr>
        <p:spPr>
          <a:xfrm>
            <a:off x="3238159" y="3019085"/>
            <a:ext cx="570990" cy="338554"/>
          </a:xfrm>
          <a:prstGeom prst="rect">
            <a:avLst/>
          </a:prstGeom>
          <a:noFill/>
        </p:spPr>
        <p:txBody>
          <a:bodyPr wrap="none" rtlCol="0">
            <a:spAutoFit/>
          </a:bodyPr>
          <a:lstStyle/>
          <a:p>
            <a:r>
              <a:rPr lang="en-US" sz="1600" dirty="0"/>
              <a:t>10%</a:t>
            </a:r>
          </a:p>
        </p:txBody>
      </p:sp>
      <p:sp>
        <p:nvSpPr>
          <p:cNvPr id="7" name="TextBox 6"/>
          <p:cNvSpPr txBox="1"/>
          <p:nvPr/>
        </p:nvSpPr>
        <p:spPr>
          <a:xfrm>
            <a:off x="5322403" y="3076161"/>
            <a:ext cx="570990" cy="338554"/>
          </a:xfrm>
          <a:prstGeom prst="rect">
            <a:avLst/>
          </a:prstGeom>
          <a:noFill/>
        </p:spPr>
        <p:txBody>
          <a:bodyPr wrap="none" rtlCol="0">
            <a:spAutoFit/>
          </a:bodyPr>
          <a:lstStyle/>
          <a:p>
            <a:r>
              <a:rPr lang="en-US" sz="1600" dirty="0"/>
              <a:t>50%</a:t>
            </a:r>
          </a:p>
        </p:txBody>
      </p:sp>
      <p:sp>
        <p:nvSpPr>
          <p:cNvPr id="8" name="TextBox 7"/>
          <p:cNvSpPr txBox="1"/>
          <p:nvPr/>
        </p:nvSpPr>
        <p:spPr>
          <a:xfrm>
            <a:off x="5855297" y="2171114"/>
            <a:ext cx="570990" cy="338554"/>
          </a:xfrm>
          <a:prstGeom prst="rect">
            <a:avLst/>
          </a:prstGeom>
          <a:noFill/>
        </p:spPr>
        <p:txBody>
          <a:bodyPr wrap="none" rtlCol="0">
            <a:spAutoFit/>
          </a:bodyPr>
          <a:lstStyle/>
          <a:p>
            <a:r>
              <a:rPr lang="en-US" sz="1600" dirty="0"/>
              <a:t>30%</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4" name="5-Point Star 3"/>
          <p:cNvSpPr/>
          <p:nvPr/>
        </p:nvSpPr>
        <p:spPr>
          <a:xfrm>
            <a:off x="1439406" y="236563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2840212" y="3565556"/>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6269882" y="5638224"/>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94268" y="5638543"/>
            <a:ext cx="1813317" cy="338554"/>
          </a:xfrm>
          <a:prstGeom prst="rect">
            <a:avLst/>
          </a:prstGeom>
          <a:noFill/>
        </p:spPr>
        <p:txBody>
          <a:bodyPr wrap="none" rtlCol="0">
            <a:spAutoFit/>
          </a:bodyPr>
          <a:lstStyle/>
          <a:p>
            <a:r>
              <a:rPr lang="en-US" sz="1600" dirty="0"/>
              <a:t>Online for 2</a:t>
            </a:r>
            <a:r>
              <a:rPr lang="en-US" sz="1600" baseline="30000" dirty="0"/>
              <a:t>nd</a:t>
            </a:r>
            <a:r>
              <a:rPr lang="en-US" sz="1600" dirty="0"/>
              <a:t>-12</a:t>
            </a:r>
            <a:r>
              <a:rPr lang="en-US" sz="1600" baseline="30000" dirty="0"/>
              <a:t>th</a:t>
            </a:r>
            <a:r>
              <a:rPr lang="en-US" sz="1600" dirty="0"/>
              <a:t> </a:t>
            </a:r>
          </a:p>
        </p:txBody>
      </p:sp>
      <p:sp>
        <p:nvSpPr>
          <p:cNvPr id="14" name="5-Point Star 13"/>
          <p:cNvSpPr/>
          <p:nvPr/>
        </p:nvSpPr>
        <p:spPr>
          <a:xfrm>
            <a:off x="4590136" y="361125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1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DMAC TELPAS Reports</a:t>
            </a:r>
          </a:p>
        </p:txBody>
      </p:sp>
      <p:sp>
        <p:nvSpPr>
          <p:cNvPr id="5" name="Content Placeholder 4"/>
          <p:cNvSpPr>
            <a:spLocks noGrp="1"/>
          </p:cNvSpPr>
          <p:nvPr>
            <p:ph idx="1"/>
          </p:nvPr>
        </p:nvSpPr>
        <p:spPr>
          <a:xfrm>
            <a:off x="4102134" y="410725"/>
            <a:ext cx="3892550" cy="4572000"/>
          </a:xfrm>
        </p:spPr>
        <p:txBody>
          <a:bodyPr/>
          <a:lstStyle/>
          <a:p>
            <a:r>
              <a:rPr lang="en-US" dirty="0"/>
              <a:t>Go to Home Page</a:t>
            </a:r>
          </a:p>
          <a:p>
            <a:r>
              <a:rPr lang="en-US" dirty="0"/>
              <a:t>Go to State Assessment</a:t>
            </a:r>
          </a:p>
          <a:p>
            <a:r>
              <a:rPr lang="en-US" dirty="0"/>
              <a:t>Select TELPAS</a:t>
            </a:r>
          </a:p>
          <a:p>
            <a:r>
              <a:rPr lang="en-US" dirty="0"/>
              <a:t>Select Instructional Reports</a:t>
            </a:r>
          </a:p>
          <a:p>
            <a:r>
              <a:rPr lang="en-US" dirty="0"/>
              <a:t>Select Student Language Proficiency Rating</a:t>
            </a:r>
          </a:p>
          <a:p>
            <a:r>
              <a:rPr lang="en-US" dirty="0"/>
              <a:t>Generate Report</a:t>
            </a:r>
          </a:p>
        </p:txBody>
      </p:sp>
      <p:sp>
        <p:nvSpPr>
          <p:cNvPr id="4" name="Text Placeholder 3"/>
          <p:cNvSpPr>
            <a:spLocks noGrp="1"/>
          </p:cNvSpPr>
          <p:nvPr>
            <p:ph type="body" sz="half" idx="2"/>
          </p:nvPr>
        </p:nvSpPr>
        <p:spPr/>
        <p:txBody>
          <a:bodyPr>
            <a:normAutofit/>
          </a:bodyPr>
          <a:lstStyle/>
          <a:p>
            <a:r>
              <a:rPr lang="en-US" sz="2800" dirty="0"/>
              <a:t>How to Run TELPAS Reports by Language Domain</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92570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DMAC Report</a:t>
            </a:r>
          </a:p>
        </p:txBody>
      </p:sp>
      <p:grpSp>
        <p:nvGrpSpPr>
          <p:cNvPr id="9" name="Group 8"/>
          <p:cNvGrpSpPr/>
          <p:nvPr/>
        </p:nvGrpSpPr>
        <p:grpSpPr>
          <a:xfrm>
            <a:off x="462738" y="1701327"/>
            <a:ext cx="8038059" cy="2369575"/>
            <a:chOff x="445601" y="3008671"/>
            <a:chExt cx="8038059" cy="2369575"/>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7204"/>
            <a:stretch/>
          </p:blipFill>
          <p:spPr>
            <a:xfrm>
              <a:off x="445601" y="3008671"/>
              <a:ext cx="8038059" cy="2369575"/>
            </a:xfrm>
            <a:prstGeom prst="rect">
              <a:avLst/>
            </a:prstGeom>
          </p:spPr>
        </p:pic>
        <p:sp>
          <p:nvSpPr>
            <p:cNvPr id="6" name="Rectangle 5"/>
            <p:cNvSpPr/>
            <p:nvPr/>
          </p:nvSpPr>
          <p:spPr>
            <a:xfrm>
              <a:off x="1691148"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537587"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8091" y="4478594"/>
              <a:ext cx="1533832" cy="526025"/>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91385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040" y="485359"/>
            <a:ext cx="3450553" cy="2661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072" y="3419323"/>
            <a:ext cx="3450523" cy="2587893"/>
          </a:xfrm>
          <a:prstGeom prst="rect">
            <a:avLst/>
          </a:prstGeom>
        </p:spPr>
      </p:pic>
      <p:sp>
        <p:nvSpPr>
          <p:cNvPr id="6" name="Title 5"/>
          <p:cNvSpPr>
            <a:spLocks noGrp="1"/>
          </p:cNvSpPr>
          <p:nvPr>
            <p:ph type="title"/>
          </p:nvPr>
        </p:nvSpPr>
        <p:spPr>
          <a:xfrm>
            <a:off x="866219" y="1295400"/>
            <a:ext cx="2348929" cy="1600200"/>
          </a:xfrm>
        </p:spPr>
        <p:txBody>
          <a:bodyPr>
            <a:noAutofit/>
          </a:bodyPr>
          <a:lstStyle/>
          <a:p>
            <a:r>
              <a:rPr lang="en-US" sz="3600" dirty="0"/>
              <a:t>ELPS Resources</a:t>
            </a:r>
          </a:p>
        </p:txBody>
      </p:sp>
      <p:sp>
        <p:nvSpPr>
          <p:cNvPr id="8" name="Text Placeholder 7"/>
          <p:cNvSpPr>
            <a:spLocks noGrp="1"/>
          </p:cNvSpPr>
          <p:nvPr>
            <p:ph type="body" sz="half" idx="2"/>
          </p:nvPr>
        </p:nvSpPr>
        <p:spPr>
          <a:xfrm>
            <a:off x="876169" y="1841285"/>
            <a:ext cx="2673657" cy="4114800"/>
          </a:xfrm>
        </p:spPr>
        <p:txBody>
          <a:bodyPr>
            <a:normAutofit/>
          </a:bodyPr>
          <a:lstStyle/>
          <a:p>
            <a:r>
              <a:rPr lang="en-US" sz="2000" dirty="0"/>
              <a:t>LIAG and ELPS Instructional Tool</a:t>
            </a:r>
          </a:p>
          <a:p>
            <a:r>
              <a:rPr lang="en-US" sz="2000" dirty="0"/>
              <a:t>+</a:t>
            </a:r>
          </a:p>
          <a:p>
            <a:r>
              <a:rPr lang="en-US" sz="2000" dirty="0"/>
              <a:t>DMAC Reports</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8382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a16="http://schemas.microsoft.com/office/drawing/2014/main" xmlns=""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a16="http://schemas.microsoft.com/office/drawing/2014/main" xmlns=""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
        <p:nvSpPr>
          <p:cNvPr id="10" name="TextBox 9">
            <a:extLst>
              <a:ext uri="{FF2B5EF4-FFF2-40B4-BE49-F238E27FC236}">
                <a16:creationId xmlns:a16="http://schemas.microsoft.com/office/drawing/2014/main" xmlns="" id="{F0792142-59A5-43A7-8710-B2DD146A9FCD}"/>
              </a:ext>
            </a:extLst>
          </p:cNvPr>
          <p:cNvSpPr txBox="1"/>
          <p:nvPr/>
        </p:nvSpPr>
        <p:spPr>
          <a:xfrm>
            <a:off x="3257538" y="2860094"/>
            <a:ext cx="3142848" cy="369332"/>
          </a:xfrm>
          <a:prstGeom prst="rect">
            <a:avLst/>
          </a:prstGeom>
          <a:noFill/>
        </p:spPr>
        <p:txBody>
          <a:bodyPr wrap="square" rtlCol="0">
            <a:spAutoFit/>
          </a:bodyPr>
          <a:lstStyle/>
          <a:p>
            <a:pPr algn="ctr"/>
            <a:r>
              <a:rPr lang="en-US" b="1" dirty="0"/>
              <a:t>TELPAS-ELPS Connection</a:t>
            </a:r>
          </a:p>
        </p:txBody>
      </p:sp>
    </p:spTree>
    <p:extLst>
      <p:ext uri="{BB962C8B-B14F-4D97-AF65-F5344CB8AC3E}">
        <p14:creationId xmlns:p14="http://schemas.microsoft.com/office/powerpoint/2010/main" val="167919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STATE ACCOUNTABILITY</a:t>
            </a:r>
          </a:p>
        </p:txBody>
      </p:sp>
      <p:sp>
        <p:nvSpPr>
          <p:cNvPr id="3" name="Text Placeholder 2"/>
          <p:cNvSpPr>
            <a:spLocks noGrp="1"/>
          </p:cNvSpPr>
          <p:nvPr>
            <p:ph type="subTitle" idx="1"/>
          </p:nvPr>
        </p:nvSpPr>
        <p:spPr/>
        <p:txBody>
          <a:bodyPr>
            <a:normAutofit/>
          </a:bodyPr>
          <a:lstStyle/>
          <a:p>
            <a:r>
              <a:rPr lang="en-US" dirty="0"/>
              <a:t>HB22: A-F System</a:t>
            </a:r>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99163" y="587892"/>
            <a:ext cx="3657600" cy="3984108"/>
          </a:xfrm>
        </p:spPr>
        <p:txBody>
          <a:bodyPr/>
          <a:lstStyle/>
          <a:p>
            <a:pPr marL="0" indent="0">
              <a:buNone/>
            </a:pPr>
            <a:r>
              <a:rPr lang="en-US" b="1" dirty="0"/>
              <a:t>Content Objective</a:t>
            </a:r>
            <a:endParaRPr lang="en-US" sz="2400" dirty="0"/>
          </a:p>
          <a:p>
            <a:pPr marL="0" indent="0">
              <a:buNone/>
            </a:pPr>
            <a:r>
              <a:rPr lang="en-US" sz="2400" dirty="0"/>
              <a:t>Today I will </a:t>
            </a:r>
            <a:r>
              <a:rPr lang="en-US" sz="2400" u="sng" dirty="0"/>
              <a:t>analyze</a:t>
            </a:r>
            <a:r>
              <a:rPr lang="en-US" sz="2400" dirty="0"/>
              <a:t> different </a:t>
            </a:r>
            <a:r>
              <a:rPr lang="en-US" sz="2400" b="1" dirty="0"/>
              <a:t>accountability systems </a:t>
            </a:r>
            <a:r>
              <a:rPr lang="en-US" sz="2400" dirty="0"/>
              <a:t>and the impact they have on the instruction of English Language Learners.</a:t>
            </a:r>
          </a:p>
        </p:txBody>
      </p:sp>
      <p:sp>
        <p:nvSpPr>
          <p:cNvPr id="4" name="Content Placeholder 3"/>
          <p:cNvSpPr>
            <a:spLocks noGrp="1"/>
          </p:cNvSpPr>
          <p:nvPr>
            <p:ph sz="half" idx="2"/>
          </p:nvPr>
        </p:nvSpPr>
        <p:spPr>
          <a:xfrm>
            <a:off x="4760286" y="821250"/>
            <a:ext cx="3657600" cy="3127249"/>
          </a:xfrm>
        </p:spPr>
        <p:txBody>
          <a:bodyPr/>
          <a:lstStyle/>
          <a:p>
            <a:pPr marL="0" indent="0">
              <a:buNone/>
            </a:pPr>
            <a:r>
              <a:rPr lang="en-US" b="1" dirty="0"/>
              <a:t>Language Objective</a:t>
            </a:r>
            <a:endParaRPr lang="en-US" sz="2400" dirty="0"/>
          </a:p>
          <a:p>
            <a:pPr marL="0" indent="0">
              <a:buNone/>
            </a:pPr>
            <a:r>
              <a:rPr lang="en-US" sz="2400" dirty="0"/>
              <a:t>Today I will </a:t>
            </a:r>
            <a:r>
              <a:rPr lang="en-US" sz="2400" u="sng" dirty="0"/>
              <a:t>discuss</a:t>
            </a:r>
            <a:r>
              <a:rPr lang="en-US" sz="2400" dirty="0"/>
              <a:t> how different </a:t>
            </a:r>
            <a:r>
              <a:rPr lang="en-US" sz="2400" b="1" dirty="0"/>
              <a:t>accountability systems</a:t>
            </a:r>
            <a:r>
              <a:rPr lang="en-US" sz="2400" dirty="0"/>
              <a:t> impact my school and my district.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07569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260" y="3780078"/>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tx1"/>
                </a:solidFill>
                <a:latin typeface="Century Gothic" panose="020B0502020202020204" pitchFamily="34" charset="0"/>
              </a:rPr>
              <a:t>House Bill 22, 85</a:t>
            </a:r>
            <a:r>
              <a:rPr lang="en-US" sz="2025" b="1" baseline="30000" dirty="0">
                <a:solidFill>
                  <a:schemeClr val="tx1"/>
                </a:solidFill>
                <a:latin typeface="Century Gothic" panose="020B0502020202020204" pitchFamily="34" charset="0"/>
              </a:rPr>
              <a:t>th</a:t>
            </a:r>
            <a:r>
              <a:rPr lang="en-US" sz="2025" b="1" dirty="0">
                <a:solidFill>
                  <a:schemeClr val="tx1"/>
                </a:solidFill>
                <a:latin typeface="Century Gothic" panose="020B0502020202020204" pitchFamily="34" charset="0"/>
              </a:rPr>
              <a:t> Texas Legislature</a:t>
            </a:r>
            <a:endParaRPr lang="en-US" sz="2025" b="1" dirty="0">
              <a:solidFill>
                <a:schemeClr val="accent1">
                  <a:lumMod val="75000"/>
                </a:schemeClr>
              </a:solidFill>
              <a:latin typeface="Century Gothic" panose="020B0502020202020204" pitchFamily="34" charset="0"/>
            </a:endParaRPr>
          </a:p>
        </p:txBody>
      </p:sp>
      <p:cxnSp>
        <p:nvCxnSpPr>
          <p:cNvPr id="6" name="Straight Connector 5"/>
          <p:cNvCxnSpPr/>
          <p:nvPr/>
        </p:nvCxnSpPr>
        <p:spPr>
          <a:xfrm>
            <a:off x="655889" y="197945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260" y="4313363"/>
            <a:ext cx="4719792" cy="1200329"/>
          </a:xfrm>
          <a:prstGeom prst="rect">
            <a:avLst/>
          </a:prstGeom>
          <a:noFill/>
        </p:spPr>
        <p:txBody>
          <a:bodyPr wrap="square" rtlCol="0">
            <a:spAutoFit/>
          </a:bodyPr>
          <a:lstStyle/>
          <a:p>
            <a:r>
              <a:rPr lang="en-US" dirty="0">
                <a:latin typeface="Century Gothic" panose="020B0502020202020204" pitchFamily="34" charset="0"/>
              </a:rPr>
              <a:t>The commissioner shall evaluate school district and campus performance and assign each district and campus an overall performance rating of</a:t>
            </a:r>
          </a:p>
        </p:txBody>
      </p:sp>
      <p:sp>
        <p:nvSpPr>
          <p:cNvPr id="7" name="Title 1"/>
          <p:cNvSpPr txBox="1">
            <a:spLocks/>
          </p:cNvSpPr>
          <p:nvPr/>
        </p:nvSpPr>
        <p:spPr>
          <a:xfrm>
            <a:off x="586453" y="1120360"/>
            <a:ext cx="773939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r>
              <a:rPr lang="en-US" sz="3200" dirty="0">
                <a:solidFill>
                  <a:schemeClr val="tx1"/>
                </a:solidFill>
                <a:latin typeface="Century Gothic" panose="020B0502020202020204" pitchFamily="34" charset="0"/>
              </a:rPr>
              <a:t>Legislative Context</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98" y="3117531"/>
            <a:ext cx="2117047" cy="2789753"/>
          </a:xfrm>
          <a:prstGeom prst="rect">
            <a:avLst/>
          </a:prstGeom>
        </p:spPr>
      </p:pic>
      <p:cxnSp>
        <p:nvCxnSpPr>
          <p:cNvPr id="8" name="Straight Connector 7"/>
          <p:cNvCxnSpPr/>
          <p:nvPr/>
        </p:nvCxnSpPr>
        <p:spPr>
          <a:xfrm>
            <a:off x="718637" y="4201006"/>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59" y="5513692"/>
            <a:ext cx="3966078" cy="646331"/>
          </a:xfrm>
          <a:prstGeom prst="rect">
            <a:avLst/>
          </a:prstGeom>
          <a:noFill/>
        </p:spPr>
        <p:txBody>
          <a:bodyPr wrap="square" rtlCol="0">
            <a:spAutoFit/>
          </a:bodyPr>
          <a:lstStyle/>
          <a:p>
            <a:r>
              <a:rPr lang="en-US" sz="3600" b="1" dirty="0">
                <a:solidFill>
                  <a:schemeClr val="accent2"/>
                </a:solidFill>
                <a:latin typeface="Century Gothic" panose="020B0502020202020204" pitchFamily="34" charset="0"/>
              </a:rPr>
              <a:t>A   B   C   D</a:t>
            </a:r>
            <a:r>
              <a:rPr lang="en-US" sz="3000" dirty="0">
                <a:solidFill>
                  <a:schemeClr val="tx1">
                    <a:lumMod val="65000"/>
                    <a:lumOff val="35000"/>
                  </a:schemeClr>
                </a:solidFill>
                <a:latin typeface="Century Gothic" panose="020B0502020202020204" pitchFamily="34" charset="0"/>
              </a:rPr>
              <a:t> </a:t>
            </a:r>
            <a:r>
              <a:rPr lang="en-US" sz="3600" b="1" dirty="0">
                <a:solidFill>
                  <a:schemeClr val="accent2"/>
                </a:solidFill>
                <a:latin typeface="Century Gothic" panose="020B0502020202020204" pitchFamily="34" charset="0"/>
              </a:rPr>
              <a:t> </a:t>
            </a:r>
            <a:r>
              <a:rPr lang="en-US" sz="3000" dirty="0">
                <a:solidFill>
                  <a:schemeClr val="tx1">
                    <a:lumMod val="65000"/>
                    <a:lumOff val="35000"/>
                  </a:schemeClr>
                </a:solidFill>
                <a:latin typeface="Century Gothic" panose="020B0502020202020204" pitchFamily="34" charset="0"/>
              </a:rPr>
              <a:t>or</a:t>
            </a:r>
            <a:r>
              <a:rPr lang="en-US" sz="3600" b="1" dirty="0">
                <a:solidFill>
                  <a:schemeClr val="accent2"/>
                </a:solidFill>
                <a:latin typeface="Century Gothic" panose="020B0502020202020204" pitchFamily="34" charset="0"/>
              </a:rPr>
              <a:t>  F</a:t>
            </a:r>
            <a:endParaRPr lang="en-US" sz="3600" b="1" dirty="0">
              <a:latin typeface="Century Gothic" panose="020B0502020202020204" pitchFamily="34" charset="0"/>
            </a:endParaRPr>
          </a:p>
        </p:txBody>
      </p:sp>
      <p:sp>
        <p:nvSpPr>
          <p:cNvPr id="11" name="Triangle 10"/>
          <p:cNvSpPr/>
          <p:nvPr/>
        </p:nvSpPr>
        <p:spPr>
          <a:xfrm rot="5400000">
            <a:off x="2198100" y="2883242"/>
            <a:ext cx="258497" cy="21008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alphaModFix amt="52000"/>
            <a:extLst>
              <a:ext uri="{28A0092B-C50C-407E-A947-70E740481C1C}">
                <a14:useLocalDpi xmlns:a14="http://schemas.microsoft.com/office/drawing/2010/main" val="0"/>
              </a:ext>
            </a:extLst>
          </a:blip>
          <a:stretch>
            <a:fillRect/>
          </a:stretch>
        </p:blipFill>
        <p:spPr>
          <a:xfrm>
            <a:off x="717885" y="2282376"/>
            <a:ext cx="1232606" cy="12298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204" y="2282376"/>
            <a:ext cx="1232606" cy="1229891"/>
          </a:xfrm>
          <a:prstGeom prst="rect">
            <a:avLst/>
          </a:prstGeom>
        </p:spPr>
      </p:pic>
      <p:sp>
        <p:nvSpPr>
          <p:cNvPr id="19" name="Title 1"/>
          <p:cNvSpPr txBox="1">
            <a:spLocks/>
          </p:cNvSpPr>
          <p:nvPr/>
        </p:nvSpPr>
        <p:spPr>
          <a:xfrm>
            <a:off x="789658" y="2366617"/>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tx1">
                    <a:lumMod val="50000"/>
                    <a:lumOff val="50000"/>
                  </a:schemeClr>
                </a:solidFill>
                <a:latin typeface="Century Gothic" panose="020B0502020202020204" pitchFamily="34" charset="0"/>
              </a:rPr>
              <a:t>HB </a:t>
            </a:r>
          </a:p>
          <a:p>
            <a:pPr algn="ctr">
              <a:lnSpc>
                <a:spcPct val="100000"/>
              </a:lnSpc>
            </a:pPr>
            <a:r>
              <a:rPr lang="en-US" sz="1350" b="1" dirty="0">
                <a:solidFill>
                  <a:schemeClr val="tx1">
                    <a:lumMod val="50000"/>
                    <a:lumOff val="50000"/>
                  </a:schemeClr>
                </a:solidFill>
                <a:latin typeface="Century Gothic" panose="020B0502020202020204" pitchFamily="34" charset="0"/>
              </a:rPr>
              <a:t>2804</a:t>
            </a:r>
          </a:p>
        </p:txBody>
      </p:sp>
      <p:sp>
        <p:nvSpPr>
          <p:cNvPr id="20" name="Title 1"/>
          <p:cNvSpPr txBox="1">
            <a:spLocks/>
          </p:cNvSpPr>
          <p:nvPr/>
        </p:nvSpPr>
        <p:spPr>
          <a:xfrm>
            <a:off x="2776287" y="2365798"/>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HB </a:t>
            </a:r>
          </a:p>
          <a:p>
            <a:pPr algn="ctr">
              <a:lnSpc>
                <a:spcPct val="100000"/>
              </a:lnSpc>
            </a:pPr>
            <a:r>
              <a:rPr lang="en-US" sz="1350" b="1" dirty="0">
                <a:solidFill>
                  <a:schemeClr val="accent2"/>
                </a:solidFill>
                <a:latin typeface="Century Gothic" panose="020B0502020202020204" pitchFamily="34" charset="0"/>
              </a:rPr>
              <a:t>22</a:t>
            </a:r>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463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Ell demographics</a:t>
            </a:r>
          </a:p>
        </p:txBody>
      </p:sp>
      <p:sp>
        <p:nvSpPr>
          <p:cNvPr id="3" name="Text Placeholder 2"/>
          <p:cNvSpPr>
            <a:spLocks noGrp="1"/>
          </p:cNvSpPr>
          <p:nvPr>
            <p:ph type="body" idx="1"/>
          </p:nvPr>
        </p:nvSpPr>
        <p:spPr/>
        <p:txBody>
          <a:bodyPr/>
          <a:lstStyle/>
          <a:p>
            <a:r>
              <a:rPr lang="en-US" dirty="0"/>
              <a:t>Educational Impact</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13487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3805" y="535345"/>
            <a:ext cx="775544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p>
          <a:p>
            <a:pPr>
              <a:lnSpc>
                <a:spcPct val="100000"/>
              </a:lnSpc>
            </a:pPr>
            <a:r>
              <a:rPr lang="en-US" sz="3200" dirty="0">
                <a:solidFill>
                  <a:schemeClr val="tx1"/>
                </a:solidFill>
                <a:latin typeface="Century Gothic" panose="020B0502020202020204" pitchFamily="34" charset="0"/>
              </a:rPr>
              <a:t>New Labels/Grades</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37" y="2718603"/>
            <a:ext cx="2117047" cy="2789753"/>
          </a:xfrm>
          <a:prstGeom prst="rect">
            <a:avLst/>
          </a:prstGeom>
        </p:spPr>
      </p:pic>
      <p:sp>
        <p:nvSpPr>
          <p:cNvPr id="9" name="TextBox 8"/>
          <p:cNvSpPr txBox="1"/>
          <p:nvPr/>
        </p:nvSpPr>
        <p:spPr>
          <a:xfrm>
            <a:off x="799163" y="2078300"/>
            <a:ext cx="5553052" cy="3683060"/>
          </a:xfrm>
          <a:prstGeom prst="rect">
            <a:avLst/>
          </a:prstGeom>
          <a:noFill/>
        </p:spPr>
        <p:txBody>
          <a:bodyPr wrap="square" rtlCol="0">
            <a:spAutoFit/>
          </a:bodyPr>
          <a:lstStyle/>
          <a:p>
            <a:pPr>
              <a:lnSpc>
                <a:spcPts val="5625"/>
              </a:lnSpc>
            </a:pPr>
            <a:r>
              <a:rPr lang="en-US" sz="3000" b="1" dirty="0">
                <a:solidFill>
                  <a:schemeClr val="accent2"/>
                </a:solidFill>
                <a:latin typeface="Century Gothic" panose="020B0502020202020204" pitchFamily="34" charset="0"/>
              </a:rPr>
              <a:t>A </a:t>
            </a:r>
            <a:r>
              <a:rPr lang="en-US" dirty="0">
                <a:latin typeface="Century Gothic" panose="020B0502020202020204" pitchFamily="34" charset="0"/>
              </a:rPr>
              <a:t>= Exemplary Performance   </a:t>
            </a:r>
            <a:endParaRPr lang="en-US" sz="3000" dirty="0">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B </a:t>
            </a:r>
            <a:r>
              <a:rPr lang="en-US" dirty="0">
                <a:latin typeface="Century Gothic" panose="020B0502020202020204" pitchFamily="34" charset="0"/>
              </a:rPr>
              <a:t>= Recognized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C </a:t>
            </a:r>
            <a:r>
              <a:rPr lang="en-US" dirty="0">
                <a:latin typeface="Century Gothic" panose="020B0502020202020204" pitchFamily="34" charset="0"/>
              </a:rPr>
              <a:t>= Acceptable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D</a:t>
            </a:r>
            <a:r>
              <a:rPr lang="en-US" sz="2400" dirty="0">
                <a:solidFill>
                  <a:schemeClr val="tx1">
                    <a:lumMod val="65000"/>
                    <a:lumOff val="35000"/>
                  </a:schemeClr>
                </a:solidFill>
                <a:latin typeface="Century Gothic" panose="020B0502020202020204" pitchFamily="34" charset="0"/>
              </a:rPr>
              <a:t> </a:t>
            </a:r>
            <a:r>
              <a:rPr lang="en-US" dirty="0">
                <a:latin typeface="Century Gothic" panose="020B0502020202020204" pitchFamily="34" charset="0"/>
              </a:rPr>
              <a:t>= In Need of Improvement</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F </a:t>
            </a:r>
            <a:r>
              <a:rPr lang="en-US" dirty="0">
                <a:latin typeface="Century Gothic" panose="020B0502020202020204" pitchFamily="34" charset="0"/>
              </a:rPr>
              <a:t>= Unacceptable Performance</a:t>
            </a:r>
            <a:r>
              <a:rPr lang="en-US" b="1" dirty="0">
                <a:solidFill>
                  <a:schemeClr val="accent2"/>
                </a:solidFill>
                <a:latin typeface="Century Gothic" panose="020B0502020202020204" pitchFamily="34" charset="0"/>
              </a:rPr>
              <a:t> </a:t>
            </a:r>
            <a:endParaRPr lang="en-US" sz="2100" b="1" dirty="0">
              <a:latin typeface="Century Gothic" panose="020B0502020202020204" pitchFamily="34" charset="0"/>
            </a:endParaRP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81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176" y="1840964"/>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rgbClr val="1181C8"/>
                </a:solidFill>
                <a:latin typeface="Century Gothic" panose="020B0502020202020204" pitchFamily="34" charset="0"/>
              </a:rPr>
              <a:t>House Bill 22, 85</a:t>
            </a:r>
            <a:r>
              <a:rPr lang="en-US" sz="2025" b="1" baseline="30000" dirty="0">
                <a:solidFill>
                  <a:srgbClr val="1181C8"/>
                </a:solidFill>
                <a:latin typeface="Century Gothic" panose="020B0502020202020204" pitchFamily="34" charset="0"/>
              </a:rPr>
              <a:t>th</a:t>
            </a:r>
            <a:r>
              <a:rPr lang="en-US" sz="2025" b="1" dirty="0">
                <a:solidFill>
                  <a:srgbClr val="1181C8"/>
                </a:solidFill>
                <a:latin typeface="Century Gothic" panose="020B0502020202020204" pitchFamily="34" charset="0"/>
              </a:rPr>
              <a:t> Texas Legislature</a:t>
            </a:r>
          </a:p>
        </p:txBody>
      </p:sp>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8176" y="2374250"/>
            <a:ext cx="4933133" cy="1477328"/>
          </a:xfrm>
          <a:prstGeom prst="rect">
            <a:avLst/>
          </a:prstGeom>
          <a:noFill/>
        </p:spPr>
        <p:txBody>
          <a:bodyPr wrap="square" rtlCol="0">
            <a:spAutoFit/>
          </a:bodyPr>
          <a:lstStyle/>
          <a:p>
            <a:r>
              <a:rPr lang="en-US" dirty="0"/>
              <a:t>“The commissioner shall solicit input statewide from persons . . . , including school district boards of trustees, administrators and teachers employed by school districts, parents of students enrolled in school districts, and other interested stakeholders.”</a:t>
            </a:r>
          </a:p>
        </p:txBody>
      </p:sp>
      <p:sp>
        <p:nvSpPr>
          <p:cNvPr id="7" name="Title 1"/>
          <p:cNvSpPr txBox="1">
            <a:spLocks/>
          </p:cNvSpPr>
          <p:nvPr/>
        </p:nvSpPr>
        <p:spPr>
          <a:xfrm>
            <a:off x="528264" y="498208"/>
            <a:ext cx="839906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Stakeholder Input</a:t>
            </a:r>
            <a:endParaRPr lang="en-US" sz="3200" dirty="0">
              <a:solidFill>
                <a:schemeClr val="accent1">
                  <a:lumMod val="75000"/>
                </a:schemeClr>
              </a:solidFill>
              <a:latin typeface="Century Gothic" panose="020B0502020202020204" pitchFamily="34" charset="0"/>
            </a:endParaRPr>
          </a:p>
        </p:txBody>
      </p:sp>
      <p:cxnSp>
        <p:nvCxnSpPr>
          <p:cNvPr id="8" name="Straight Connector 7"/>
          <p:cNvCxnSpPr/>
          <p:nvPr/>
        </p:nvCxnSpPr>
        <p:spPr>
          <a:xfrm>
            <a:off x="686553" y="2261893"/>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BAEA1EE9-03DA-4E91-9777-888055C68A55}"/>
              </a:ext>
            </a:extLst>
          </p:cNvPr>
          <p:cNvSpPr txBox="1"/>
          <p:nvPr/>
        </p:nvSpPr>
        <p:spPr>
          <a:xfrm>
            <a:off x="6024058" y="2437849"/>
            <a:ext cx="2383775" cy="228011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sz="1350" dirty="0">
                <a:latin typeface="Century Gothic" panose="020B0502020202020204" pitchFamily="34" charset="0"/>
              </a:rPr>
              <a:t>Will solicit input on the aspects over which commissioner has authority</a:t>
            </a:r>
          </a:p>
          <a:p>
            <a:pPr marL="214313" indent="-214313">
              <a:buFont typeface="Arial" panose="020B0604020202020204" pitchFamily="34" charset="0"/>
              <a:buChar char="•"/>
            </a:pPr>
            <a:endParaRPr lang="en-US" sz="1350" dirty="0">
              <a:latin typeface="Century Gothic" panose="020B0502020202020204" pitchFamily="34" charset="0"/>
            </a:endParaRPr>
          </a:p>
          <a:p>
            <a:pPr marL="214313" indent="-214313">
              <a:buFont typeface="Arial" panose="020B0604020202020204" pitchFamily="34" charset="0"/>
              <a:buChar char="•"/>
            </a:pPr>
            <a:r>
              <a:rPr lang="en-US" sz="1350" dirty="0">
                <a:latin typeface="Century Gothic" panose="020B0502020202020204" pitchFamily="34" charset="0"/>
              </a:rPr>
              <a:t>Won’t solicit input on aspects that are required by statute</a:t>
            </a:r>
            <a:endParaRPr lang="en-US" sz="1500" b="1" dirty="0">
              <a:solidFill>
                <a:schemeClr val="accent2"/>
              </a:solidFill>
              <a:latin typeface="Century Gothic" panose="020B0502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898"/>
          <a:stretch/>
        </p:blipFill>
        <p:spPr>
          <a:xfrm>
            <a:off x="2989507" y="4685125"/>
            <a:ext cx="1967392" cy="140477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940" b="24963"/>
          <a:stretch/>
        </p:blipFill>
        <p:spPr>
          <a:xfrm>
            <a:off x="997641" y="4568539"/>
            <a:ext cx="2274254" cy="1521365"/>
          </a:xfrm>
          <a:prstGeom prst="rect">
            <a:avLst/>
          </a:prstGeom>
        </p:spPr>
      </p:pic>
      <p:sp>
        <p:nvSpPr>
          <p:cNvPr id="10" name="TextBox 9"/>
          <p:cNvSpPr txBox="1"/>
          <p:nvPr/>
        </p:nvSpPr>
        <p:spPr>
          <a:xfrm>
            <a:off x="4727796" y="4328088"/>
            <a:ext cx="1013996" cy="369332"/>
          </a:xfrm>
          <a:prstGeom prst="rect">
            <a:avLst/>
          </a:prstGeom>
          <a:noFill/>
        </p:spPr>
        <p:txBody>
          <a:bodyPr wrap="none" rtlCol="0">
            <a:spAutoFit/>
          </a:bodyPr>
          <a:lstStyle/>
          <a:p>
            <a:r>
              <a:rPr lang="en-US" b="1" dirty="0">
                <a:solidFill>
                  <a:schemeClr val="tx1">
                    <a:lumMod val="65000"/>
                    <a:lumOff val="35000"/>
                  </a:schemeClr>
                </a:solidFill>
              </a:rPr>
              <a:t>Trustees</a:t>
            </a:r>
          </a:p>
        </p:txBody>
      </p:sp>
      <p:sp>
        <p:nvSpPr>
          <p:cNvPr id="21" name="TextBox 20"/>
          <p:cNvSpPr txBox="1"/>
          <p:nvPr/>
        </p:nvSpPr>
        <p:spPr>
          <a:xfrm>
            <a:off x="3512213" y="4232345"/>
            <a:ext cx="937116" cy="369332"/>
          </a:xfrm>
          <a:prstGeom prst="rect">
            <a:avLst/>
          </a:prstGeom>
          <a:noFill/>
        </p:spPr>
        <p:txBody>
          <a:bodyPr wrap="none" rtlCol="0">
            <a:spAutoFit/>
          </a:bodyPr>
          <a:lstStyle/>
          <a:p>
            <a:r>
              <a:rPr lang="en-US" b="1" dirty="0">
                <a:solidFill>
                  <a:schemeClr val="tx1">
                    <a:lumMod val="65000"/>
                    <a:lumOff val="35000"/>
                  </a:schemeClr>
                </a:solidFill>
              </a:rPr>
              <a:t>Parents</a:t>
            </a:r>
          </a:p>
        </p:txBody>
      </p:sp>
      <p:sp>
        <p:nvSpPr>
          <p:cNvPr id="23" name="TextBox 22"/>
          <p:cNvSpPr txBox="1"/>
          <p:nvPr/>
        </p:nvSpPr>
        <p:spPr>
          <a:xfrm>
            <a:off x="1832396" y="3954289"/>
            <a:ext cx="1697901" cy="369332"/>
          </a:xfrm>
          <a:prstGeom prst="rect">
            <a:avLst/>
          </a:prstGeom>
          <a:noFill/>
        </p:spPr>
        <p:txBody>
          <a:bodyPr wrap="none" rtlCol="0">
            <a:spAutoFit/>
          </a:bodyPr>
          <a:lstStyle/>
          <a:p>
            <a:r>
              <a:rPr lang="en-US" b="1" dirty="0">
                <a:solidFill>
                  <a:schemeClr val="tx1">
                    <a:lumMod val="65000"/>
                    <a:lumOff val="35000"/>
                  </a:schemeClr>
                </a:solidFill>
              </a:rPr>
              <a:t>Administrators</a:t>
            </a:r>
          </a:p>
        </p:txBody>
      </p:sp>
      <p:sp>
        <p:nvSpPr>
          <p:cNvPr id="25" name="TextBox 24"/>
          <p:cNvSpPr txBox="1"/>
          <p:nvPr/>
        </p:nvSpPr>
        <p:spPr>
          <a:xfrm>
            <a:off x="863539" y="4333806"/>
            <a:ext cx="1061316" cy="369332"/>
          </a:xfrm>
          <a:prstGeom prst="rect">
            <a:avLst/>
          </a:prstGeom>
          <a:noFill/>
        </p:spPr>
        <p:txBody>
          <a:bodyPr wrap="none" rtlCol="0">
            <a:spAutoFit/>
          </a:bodyPr>
          <a:lstStyle/>
          <a:p>
            <a:r>
              <a:rPr lang="en-US" b="1" dirty="0">
                <a:solidFill>
                  <a:schemeClr val="tx1">
                    <a:lumMod val="65000"/>
                    <a:lumOff val="35000"/>
                  </a:schemeClr>
                </a:solidFill>
              </a:rPr>
              <a:t>Teachers</a:t>
            </a:r>
          </a:p>
        </p:txBody>
      </p:sp>
      <p:cxnSp>
        <p:nvCxnSpPr>
          <p:cNvPr id="12" name="Straight Connector 11"/>
          <p:cNvCxnSpPr>
            <a:stCxn id="25" idx="2"/>
          </p:cNvCxnSpPr>
          <p:nvPr/>
        </p:nvCxnSpPr>
        <p:spPr>
          <a:xfrm>
            <a:off x="1394197" y="4703138"/>
            <a:ext cx="262750" cy="2096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30726" y="4249087"/>
            <a:ext cx="81499" cy="6622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68907" y="4518953"/>
            <a:ext cx="22418" cy="32220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604090" y="4635308"/>
            <a:ext cx="565205" cy="491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20774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938025" y="2487473"/>
            <a:ext cx="1500249"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57" y="2800555"/>
            <a:ext cx="794390" cy="833860"/>
          </a:xfrm>
          <a:prstGeom prst="rect">
            <a:avLst/>
          </a:prstGeom>
        </p:spPr>
      </p:pic>
      <p:sp>
        <p:nvSpPr>
          <p:cNvPr id="49" name="Rectangle 48"/>
          <p:cNvSpPr/>
          <p:nvPr/>
        </p:nvSpPr>
        <p:spPr>
          <a:xfrm>
            <a:off x="4071815" y="3688514"/>
            <a:ext cx="120448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0" name="Rectangle 49"/>
          <p:cNvSpPr/>
          <p:nvPr/>
        </p:nvSpPr>
        <p:spPr>
          <a:xfrm>
            <a:off x="2312999" y="2487473"/>
            <a:ext cx="1509043"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138" y="2800554"/>
            <a:ext cx="805242" cy="840327"/>
          </a:xfrm>
          <a:prstGeom prst="rect">
            <a:avLst/>
          </a:prstGeom>
        </p:spPr>
      </p:pic>
      <p:sp>
        <p:nvSpPr>
          <p:cNvPr id="52" name="Rectangle 51"/>
          <p:cNvSpPr/>
          <p:nvPr/>
        </p:nvSpPr>
        <p:spPr>
          <a:xfrm>
            <a:off x="2447574"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53" name="Rectangle 52"/>
          <p:cNvSpPr/>
          <p:nvPr/>
        </p:nvSpPr>
        <p:spPr>
          <a:xfrm>
            <a:off x="687972" y="2487473"/>
            <a:ext cx="1509043" cy="2341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15" y="2800554"/>
            <a:ext cx="749481" cy="782136"/>
          </a:xfrm>
          <a:prstGeom prst="rect">
            <a:avLst/>
          </a:prstGeom>
        </p:spPr>
      </p:pic>
      <p:sp>
        <p:nvSpPr>
          <p:cNvPr id="55" name="Rectangle 54"/>
          <p:cNvSpPr/>
          <p:nvPr/>
        </p:nvSpPr>
        <p:spPr>
          <a:xfrm>
            <a:off x="822547"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60" name="Rectangle 59"/>
          <p:cNvSpPr/>
          <p:nvPr/>
        </p:nvSpPr>
        <p:spPr>
          <a:xfrm>
            <a:off x="687972" y="1989599"/>
            <a:ext cx="3219690" cy="4272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Best of Achievement or Progress</a:t>
            </a:r>
          </a:p>
        </p:txBody>
      </p:sp>
      <p:sp>
        <p:nvSpPr>
          <p:cNvPr id="61" name="Rectangle 60"/>
          <p:cNvSpPr/>
          <p:nvPr/>
        </p:nvSpPr>
        <p:spPr>
          <a:xfrm>
            <a:off x="3938025" y="1989599"/>
            <a:ext cx="1500249" cy="427267"/>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Minimum 30% </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66239" y="573448"/>
            <a:ext cx="8399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Three Domains: </a:t>
            </a:r>
          </a:p>
          <a:p>
            <a:pPr>
              <a:lnSpc>
                <a:spcPct val="100000"/>
              </a:lnSpc>
            </a:pPr>
            <a:r>
              <a:rPr lang="en-US" sz="3200" dirty="0">
                <a:solidFill>
                  <a:schemeClr val="tx1"/>
                </a:solidFill>
                <a:latin typeface="Century Gothic" panose="020B0502020202020204" pitchFamily="34" charset="0"/>
              </a:rPr>
              <a:t>Combining to Calculate Overall Score</a:t>
            </a:r>
            <a:endParaRPr lang="en-US" sz="3200" dirty="0">
              <a:solidFill>
                <a:schemeClr val="accent1">
                  <a:lumMod val="7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xmlns="" id="{43BF4470-3232-40C9-B344-064B77F8D94D}"/>
              </a:ext>
            </a:extLst>
          </p:cNvPr>
          <p:cNvSpPr txBox="1"/>
          <p:nvPr/>
        </p:nvSpPr>
        <p:spPr>
          <a:xfrm>
            <a:off x="5898725" y="3013747"/>
            <a:ext cx="2372156" cy="251094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57175" indent="-257175">
              <a:buFont typeface="Arial" panose="020B0604020202020204" pitchFamily="34" charset="0"/>
              <a:buChar char="•"/>
            </a:pPr>
            <a:r>
              <a:rPr lang="en-US" sz="1350" dirty="0">
                <a:latin typeface="Century Gothic" panose="020B0502020202020204" pitchFamily="34" charset="0"/>
              </a:rPr>
              <a:t>Certain methodology decisions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Cut points for each grade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Weight (30% or more) to Closing the Gaps Domain</a:t>
            </a:r>
            <a:endParaRPr lang="en-US" sz="1500" b="1" dirty="0">
              <a:solidFill>
                <a:schemeClr val="accent2"/>
              </a:solidFill>
              <a:latin typeface="Century Gothic" panose="020B0502020202020204" pitchFamily="34" charset="0"/>
            </a:endParaRPr>
          </a:p>
        </p:txBody>
      </p:sp>
      <p:pic>
        <p:nvPicPr>
          <p:cNvPr id="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Tree>
    <p:extLst>
      <p:ext uri="{BB962C8B-B14F-4D97-AF65-F5344CB8AC3E}">
        <p14:creationId xmlns:p14="http://schemas.microsoft.com/office/powerpoint/2010/main" val="1769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74928"/>
            <a:ext cx="76817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dirty="0">
                <a:solidFill>
                  <a:schemeClr val="tx1"/>
                </a:solidFill>
                <a:latin typeface="Century Gothic" panose="020B0502020202020204" pitchFamily="34" charset="0"/>
              </a:rPr>
              <a:t>Texas Higher Education Strategic Plan: 2015-2030</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47" t="27602" r="16450" b="51111"/>
          <a:stretch/>
        </p:blipFill>
        <p:spPr>
          <a:xfrm>
            <a:off x="623805" y="2936494"/>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94" t="20118" r="6729" b="27953"/>
          <a:stretch/>
        </p:blipFill>
        <p:spPr>
          <a:xfrm>
            <a:off x="3705726" y="2081438"/>
            <a:ext cx="4588042" cy="356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4" name="TextBox 3"/>
          <p:cNvSpPr txBox="1"/>
          <p:nvPr/>
        </p:nvSpPr>
        <p:spPr>
          <a:xfrm>
            <a:off x="524435" y="4219099"/>
            <a:ext cx="2852406" cy="707886"/>
          </a:xfrm>
          <a:prstGeom prst="rect">
            <a:avLst/>
          </a:prstGeom>
          <a:noFill/>
        </p:spPr>
        <p:txBody>
          <a:bodyPr wrap="square" rtlCol="0">
            <a:spAutoFit/>
          </a:bodyPr>
          <a:lstStyle/>
          <a:p>
            <a:pPr algn="ctr"/>
            <a:r>
              <a:rPr lang="en-US" sz="2000" dirty="0">
                <a:latin typeface="Century Gothic" charset="0"/>
                <a:ea typeface="Century Gothic" charset="0"/>
                <a:cs typeface="Century Gothic" charset="0"/>
              </a:rPr>
              <a:t>Expert Gallery Walk</a:t>
            </a:r>
          </a:p>
          <a:p>
            <a:pPr algn="ctr"/>
            <a:r>
              <a:rPr lang="en-US" sz="2000" dirty="0">
                <a:latin typeface="Century Gothic" charset="0"/>
                <a:ea typeface="Century Gothic" charset="0"/>
                <a:cs typeface="Century Gothic" charset="0"/>
              </a:rPr>
              <a:t>WS# </a:t>
            </a:r>
            <a:r>
              <a:rPr lang="en-US" sz="2000" dirty="0" smtClean="0">
                <a:latin typeface="Century Gothic" charset="0"/>
                <a:ea typeface="Century Gothic" charset="0"/>
                <a:cs typeface="Century Gothic" charset="0"/>
              </a:rPr>
              <a:t>74884</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402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Together</a:t>
            </a:r>
          </a:p>
        </p:txBody>
      </p:sp>
      <p:pic>
        <p:nvPicPr>
          <p:cNvPr id="3" name="Picture 2"/>
          <p:cNvPicPr>
            <a:picLocks noChangeAspect="1"/>
          </p:cNvPicPr>
          <p:nvPr/>
        </p:nvPicPr>
        <p:blipFill>
          <a:blip r:embed="rId2"/>
          <a:stretch>
            <a:fillRect/>
          </a:stretch>
        </p:blipFill>
        <p:spPr>
          <a:xfrm>
            <a:off x="2674085" y="868791"/>
            <a:ext cx="4309754" cy="412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57538" y="1334188"/>
            <a:ext cx="3142848" cy="830997"/>
          </a:xfrm>
          <a:prstGeom prst="rect">
            <a:avLst/>
          </a:prstGeom>
          <a:noFill/>
        </p:spPr>
        <p:txBody>
          <a:bodyPr wrap="none" rtlCol="0">
            <a:spAutoFit/>
          </a:bodyPr>
          <a:lstStyle/>
          <a:p>
            <a:pPr algn="ctr"/>
            <a:r>
              <a:rPr lang="en-US" sz="2400" b="1" dirty="0">
                <a:solidFill>
                  <a:schemeClr val="accent5">
                    <a:lumMod val="50000"/>
                  </a:schemeClr>
                </a:solidFill>
              </a:rPr>
              <a:t>Leadership Academy: </a:t>
            </a:r>
          </a:p>
          <a:p>
            <a:pPr algn="ctr"/>
            <a:r>
              <a:rPr lang="en-US" sz="2400" b="1" dirty="0">
                <a:solidFill>
                  <a:schemeClr val="accent5">
                    <a:lumMod val="50000"/>
                  </a:schemeClr>
                </a:solidFill>
              </a:rPr>
              <a:t>ELL</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sp>
        <p:nvSpPr>
          <p:cNvPr id="5" name="TextBox 4">
            <a:extLst>
              <a:ext uri="{FF2B5EF4-FFF2-40B4-BE49-F238E27FC236}">
                <a16:creationId xmlns:a16="http://schemas.microsoft.com/office/drawing/2014/main" xmlns="" id="{4992C911-57F3-41CB-93B3-A82F769FF1A1}"/>
              </a:ext>
            </a:extLst>
          </p:cNvPr>
          <p:cNvSpPr txBox="1"/>
          <p:nvPr/>
        </p:nvSpPr>
        <p:spPr>
          <a:xfrm>
            <a:off x="3257538" y="2248310"/>
            <a:ext cx="3142848" cy="369332"/>
          </a:xfrm>
          <a:prstGeom prst="rect">
            <a:avLst/>
          </a:prstGeom>
          <a:noFill/>
        </p:spPr>
        <p:txBody>
          <a:bodyPr wrap="square" rtlCol="0">
            <a:spAutoFit/>
          </a:bodyPr>
          <a:lstStyle/>
          <a:p>
            <a:pPr algn="ctr"/>
            <a:r>
              <a:rPr lang="en-US" b="1" dirty="0"/>
              <a:t>ELL Demographics</a:t>
            </a:r>
          </a:p>
        </p:txBody>
      </p:sp>
      <p:sp>
        <p:nvSpPr>
          <p:cNvPr id="8" name="TextBox 7">
            <a:extLst>
              <a:ext uri="{FF2B5EF4-FFF2-40B4-BE49-F238E27FC236}">
                <a16:creationId xmlns:a16="http://schemas.microsoft.com/office/drawing/2014/main" xmlns="" id="{45423D49-B401-436B-852E-F659BF7CF997}"/>
              </a:ext>
            </a:extLst>
          </p:cNvPr>
          <p:cNvSpPr txBox="1"/>
          <p:nvPr/>
        </p:nvSpPr>
        <p:spPr>
          <a:xfrm>
            <a:off x="3257538" y="2571037"/>
            <a:ext cx="3142848" cy="369332"/>
          </a:xfrm>
          <a:prstGeom prst="rect">
            <a:avLst/>
          </a:prstGeom>
          <a:noFill/>
        </p:spPr>
        <p:txBody>
          <a:bodyPr wrap="square" rtlCol="0">
            <a:spAutoFit/>
          </a:bodyPr>
          <a:lstStyle/>
          <a:p>
            <a:pPr algn="ctr"/>
            <a:r>
              <a:rPr lang="en-US" b="1" dirty="0"/>
              <a:t>Second Language Acquisition</a:t>
            </a:r>
          </a:p>
        </p:txBody>
      </p:sp>
      <p:sp>
        <p:nvSpPr>
          <p:cNvPr id="10" name="TextBox 9">
            <a:extLst>
              <a:ext uri="{FF2B5EF4-FFF2-40B4-BE49-F238E27FC236}">
                <a16:creationId xmlns:a16="http://schemas.microsoft.com/office/drawing/2014/main" xmlns="" id="{F0792142-59A5-43A7-8710-B2DD146A9FCD}"/>
              </a:ext>
            </a:extLst>
          </p:cNvPr>
          <p:cNvSpPr txBox="1"/>
          <p:nvPr/>
        </p:nvSpPr>
        <p:spPr>
          <a:xfrm>
            <a:off x="3257538" y="2860094"/>
            <a:ext cx="3142848" cy="369332"/>
          </a:xfrm>
          <a:prstGeom prst="rect">
            <a:avLst/>
          </a:prstGeom>
          <a:noFill/>
        </p:spPr>
        <p:txBody>
          <a:bodyPr wrap="square" rtlCol="0">
            <a:spAutoFit/>
          </a:bodyPr>
          <a:lstStyle/>
          <a:p>
            <a:pPr algn="ctr"/>
            <a:r>
              <a:rPr lang="en-US" b="1" dirty="0"/>
              <a:t>TELPAS-ELPS Connection</a:t>
            </a:r>
          </a:p>
        </p:txBody>
      </p:sp>
      <p:sp>
        <p:nvSpPr>
          <p:cNvPr id="13" name="TextBox 12">
            <a:extLst>
              <a:ext uri="{FF2B5EF4-FFF2-40B4-BE49-F238E27FC236}">
                <a16:creationId xmlns:a16="http://schemas.microsoft.com/office/drawing/2014/main" xmlns="" id="{B7D6D9B6-84B1-475D-B49F-8BF0C1814816}"/>
              </a:ext>
            </a:extLst>
          </p:cNvPr>
          <p:cNvSpPr txBox="1"/>
          <p:nvPr/>
        </p:nvSpPr>
        <p:spPr>
          <a:xfrm>
            <a:off x="3257538" y="3138427"/>
            <a:ext cx="3142848" cy="369332"/>
          </a:xfrm>
          <a:prstGeom prst="rect">
            <a:avLst/>
          </a:prstGeom>
          <a:noFill/>
        </p:spPr>
        <p:txBody>
          <a:bodyPr wrap="square" rtlCol="0">
            <a:spAutoFit/>
          </a:bodyPr>
          <a:lstStyle/>
          <a:p>
            <a:pPr algn="ctr"/>
            <a:r>
              <a:rPr lang="en-US" b="1" dirty="0"/>
              <a:t>State Accountability</a:t>
            </a:r>
          </a:p>
        </p:txBody>
      </p:sp>
    </p:spTree>
    <p:extLst>
      <p:ext uri="{BB962C8B-B14F-4D97-AF65-F5344CB8AC3E}">
        <p14:creationId xmlns:p14="http://schemas.microsoft.com/office/powerpoint/2010/main" val="306389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Exit Tickets</a:t>
            </a:r>
          </a:p>
        </p:txBody>
      </p:sp>
      <p:sp>
        <p:nvSpPr>
          <p:cNvPr id="3" name="Content Placeholder 2"/>
          <p:cNvSpPr>
            <a:spLocks noGrp="1"/>
          </p:cNvSpPr>
          <p:nvPr>
            <p:ph idx="1"/>
          </p:nvPr>
        </p:nvSpPr>
        <p:spPr>
          <a:xfrm>
            <a:off x="780477" y="685800"/>
            <a:ext cx="7543800" cy="3886200"/>
          </a:xfrm>
        </p:spPr>
        <p:txBody>
          <a:bodyPr>
            <a:normAutofit/>
          </a:bodyPr>
          <a:lstStyle/>
          <a:p>
            <a:pPr marL="0" indent="0" algn="ctr">
              <a:buNone/>
            </a:pPr>
            <a:r>
              <a:rPr lang="en-US" sz="3600" dirty="0"/>
              <a:t>Go to:</a:t>
            </a:r>
          </a:p>
          <a:p>
            <a:pPr marL="0" indent="0" algn="ctr">
              <a:buNone/>
            </a:pPr>
            <a:r>
              <a:rPr lang="en-US" sz="3200" b="1" dirty="0">
                <a:hlinkClick r:id="rId2"/>
              </a:rPr>
              <a:t>https://tinyurl.com/ELLRISE</a:t>
            </a:r>
            <a:endParaRPr lang="en-US" sz="3200" b="1" dirty="0"/>
          </a:p>
          <a:p>
            <a:pPr marL="0" indent="0" algn="ctr">
              <a:buNone/>
            </a:pPr>
            <a:endParaRPr lang="en-US" sz="3200" dirty="0"/>
          </a:p>
          <a:p>
            <a:pPr marL="0" indent="0" algn="ctr">
              <a:buNone/>
            </a:pPr>
            <a:r>
              <a:rPr lang="en-US" sz="3200" dirty="0"/>
              <a:t> </a:t>
            </a:r>
            <a:endParaRPr lang="en-US" sz="3600" dirty="0"/>
          </a:p>
          <a:p>
            <a:pPr marL="2576513" indent="406400">
              <a:buNone/>
            </a:pPr>
            <a:r>
              <a:rPr lang="en-US" sz="3600" dirty="0"/>
              <a:t>I used to think…</a:t>
            </a:r>
          </a:p>
          <a:p>
            <a:pPr marL="2576513" indent="406400">
              <a:buNone/>
            </a:pPr>
            <a:r>
              <a:rPr lang="en-US" sz="3600" dirty="0"/>
              <a:t>But now I know…</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©2018</a:t>
            </a:r>
            <a:r>
              <a:rPr lang="en-US" b="0" dirty="0"/>
              <a:t> Region One Education Service Center</a:t>
            </a:r>
          </a:p>
        </p:txBody>
      </p:sp>
      <p:pic>
        <p:nvPicPr>
          <p:cNvPr id="6" name="Picture 5">
            <a:extLst>
              <a:ext uri="{FF2B5EF4-FFF2-40B4-BE49-F238E27FC236}">
                <a16:creationId xmlns:a16="http://schemas.microsoft.com/office/drawing/2014/main" xmlns="" id="{04F7CE6B-3C02-4D96-982E-1FFE83207A93}"/>
              </a:ext>
            </a:extLst>
          </p:cNvPr>
          <p:cNvPicPr>
            <a:picLocks noChangeAspect="1"/>
          </p:cNvPicPr>
          <p:nvPr/>
        </p:nvPicPr>
        <p:blipFill>
          <a:blip r:embed="rId4"/>
          <a:stretch>
            <a:fillRect/>
          </a:stretch>
        </p:blipFill>
        <p:spPr>
          <a:xfrm>
            <a:off x="1691428" y="2527501"/>
            <a:ext cx="1904762" cy="1904762"/>
          </a:xfrm>
          <a:prstGeom prst="rect">
            <a:avLst/>
          </a:prstGeom>
        </p:spPr>
      </p:pic>
    </p:spTree>
    <p:extLst>
      <p:ext uri="{BB962C8B-B14F-4D97-AF65-F5344CB8AC3E}">
        <p14:creationId xmlns:p14="http://schemas.microsoft.com/office/powerpoint/2010/main" val="91266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your participation!</a:t>
            </a: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52150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PStudentChart15-16.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9491" t="4720" r="-29491"/>
          <a:stretch/>
        </p:blipFill>
        <p:spPr>
          <a:xfrm>
            <a:off x="-415296" y="593365"/>
            <a:ext cx="8904111" cy="4446939"/>
          </a:xfrm>
        </p:spPr>
      </p:pic>
      <p:sp>
        <p:nvSpPr>
          <p:cNvPr id="3" name="Title 2"/>
          <p:cNvSpPr>
            <a:spLocks noGrp="1"/>
          </p:cNvSpPr>
          <p:nvPr>
            <p:ph type="title"/>
          </p:nvPr>
        </p:nvSpPr>
        <p:spPr/>
        <p:txBody>
          <a:bodyPr>
            <a:normAutofit/>
          </a:bodyPr>
          <a:lstStyle/>
          <a:p>
            <a:r>
              <a:rPr lang="en-US" sz="4800" dirty="0"/>
              <a:t>ELLs in Texas</a:t>
            </a:r>
          </a:p>
        </p:txBody>
      </p:sp>
      <p:sp>
        <p:nvSpPr>
          <p:cNvPr id="5" name="TextBox 4"/>
          <p:cNvSpPr txBox="1"/>
          <p:nvPr/>
        </p:nvSpPr>
        <p:spPr>
          <a:xfrm>
            <a:off x="6757780" y="5738851"/>
            <a:ext cx="1571264" cy="307777"/>
          </a:xfrm>
          <a:prstGeom prst="rect">
            <a:avLst/>
          </a:prstGeom>
          <a:noFill/>
        </p:spPr>
        <p:txBody>
          <a:bodyPr wrap="none" rtlCol="0">
            <a:spAutoFit/>
          </a:bodyPr>
          <a:lstStyle/>
          <a:p>
            <a:r>
              <a:rPr lang="en-US" sz="1400" dirty="0"/>
              <a:t>Source: TEA, </a:t>
            </a:r>
            <a:r>
              <a:rPr lang="is-IS" sz="1400" dirty="0"/>
              <a:t>2016</a:t>
            </a:r>
            <a:endParaRPr lang="en-US" sz="1400" dirty="0"/>
          </a:p>
        </p:txBody>
      </p:sp>
      <p:sp>
        <p:nvSpPr>
          <p:cNvPr id="2" name="Right Arrow 1"/>
          <p:cNvSpPr/>
          <p:nvPr/>
        </p:nvSpPr>
        <p:spPr>
          <a:xfrm>
            <a:off x="6679668" y="937088"/>
            <a:ext cx="201168" cy="173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33052" y="775282"/>
            <a:ext cx="1595471" cy="646331"/>
          </a:xfrm>
          <a:prstGeom prst="rect">
            <a:avLst/>
          </a:prstGeom>
          <a:noFill/>
        </p:spPr>
        <p:txBody>
          <a:bodyPr wrap="none" rtlCol="0">
            <a:spAutoFit/>
          </a:bodyPr>
          <a:lstStyle/>
          <a:p>
            <a:pPr algn="ctr"/>
            <a:r>
              <a:rPr lang="en-US" b="1" dirty="0">
                <a:solidFill>
                  <a:srgbClr val="B94A00"/>
                </a:solidFill>
              </a:rPr>
              <a:t>160,000+ </a:t>
            </a:r>
          </a:p>
          <a:p>
            <a:pPr algn="ctr"/>
            <a:r>
              <a:rPr lang="en-US" b="1" dirty="0">
                <a:solidFill>
                  <a:srgbClr val="B94A00"/>
                </a:solidFill>
              </a:rPr>
              <a:t>in Region One</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20307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8" name="Diagram 7"/>
          <p:cNvGraphicFramePr/>
          <p:nvPr>
            <p:extLst>
              <p:ext uri="{D42A27DB-BD31-4B8C-83A1-F6EECF244321}">
                <p14:modId xmlns:p14="http://schemas.microsoft.com/office/powerpoint/2010/main" val="2746905200"/>
              </p:ext>
            </p:extLst>
          </p:nvPr>
        </p:nvGraphicFramePr>
        <p:xfrm>
          <a:off x="845022" y="479940"/>
          <a:ext cx="7329987" cy="390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42290" y="3576759"/>
            <a:ext cx="8077259" cy="1323439"/>
          </a:xfrm>
          <a:prstGeom prst="rect">
            <a:avLst/>
          </a:prstGeom>
          <a:noFill/>
        </p:spPr>
        <p:txBody>
          <a:bodyPr wrap="square" rtlCol="0">
            <a:spAutoFit/>
          </a:bodyPr>
          <a:lstStyle/>
          <a:p>
            <a:pPr algn="ctr"/>
            <a:r>
              <a:rPr lang="en-US" sz="2000" dirty="0"/>
              <a:t>“In the </a:t>
            </a:r>
            <a:r>
              <a:rPr lang="en-US" sz="2000" dirty="0">
                <a:solidFill>
                  <a:srgbClr val="B94A00"/>
                </a:solidFill>
              </a:rPr>
              <a:t>absence of change</a:t>
            </a:r>
            <a:r>
              <a:rPr lang="en-US" sz="2000" dirty="0"/>
              <a:t>, the Texas labor force as a whole will be </a:t>
            </a:r>
            <a:r>
              <a:rPr lang="en-US" sz="2000" u="sng" dirty="0"/>
              <a:t>less-educated</a:t>
            </a:r>
            <a:r>
              <a:rPr lang="en-US" sz="2000" dirty="0"/>
              <a:t>, work in </a:t>
            </a:r>
            <a:r>
              <a:rPr lang="en-US" sz="2000" u="sng" dirty="0"/>
              <a:t>lower-status occupations</a:t>
            </a:r>
            <a:r>
              <a:rPr lang="en-US" sz="2000" dirty="0"/>
              <a:t>, and have </a:t>
            </a:r>
            <a:r>
              <a:rPr lang="en-US" sz="2000" u="sng" dirty="0"/>
              <a:t>lower incomes </a:t>
            </a:r>
            <a:r>
              <a:rPr lang="en-US" sz="2000" dirty="0"/>
              <a:t>in 2050 than 2010” </a:t>
            </a:r>
          </a:p>
          <a:p>
            <a:pPr algn="ctr"/>
            <a:r>
              <a:rPr lang="en-US" sz="2000" i="1" dirty="0"/>
              <a:t>Steve Murdock, 2013</a:t>
            </a:r>
          </a:p>
        </p:txBody>
      </p:sp>
      <p:sp>
        <p:nvSpPr>
          <p:cNvPr id="11" name="Down Arrow 10"/>
          <p:cNvSpPr/>
          <p:nvPr/>
        </p:nvSpPr>
        <p:spPr>
          <a:xfrm>
            <a:off x="4367284" y="954644"/>
            <a:ext cx="668740" cy="818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750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4" name="Diagram 3"/>
          <p:cNvGraphicFramePr/>
          <p:nvPr>
            <p:extLst>
              <p:ext uri="{D42A27DB-BD31-4B8C-83A1-F6EECF244321}">
                <p14:modId xmlns:p14="http://schemas.microsoft.com/office/powerpoint/2010/main" val="2168802723"/>
              </p:ext>
            </p:extLst>
          </p:nvPr>
        </p:nvGraphicFramePr>
        <p:xfrm>
          <a:off x="177422" y="281555"/>
          <a:ext cx="8584838" cy="423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9583" y="3950164"/>
            <a:ext cx="8504093" cy="584775"/>
          </a:xfrm>
          <a:prstGeom prst="rect">
            <a:avLst/>
          </a:prstGeom>
          <a:noFill/>
        </p:spPr>
        <p:txBody>
          <a:bodyPr wrap="square" rtlCol="0">
            <a:spAutoFit/>
          </a:bodyPr>
          <a:lstStyle/>
          <a:p>
            <a:pPr algn="ctr"/>
            <a:r>
              <a:rPr lang="en-US" sz="3200" dirty="0"/>
              <a:t>We are that CHANGE!</a:t>
            </a:r>
          </a:p>
        </p:txBody>
      </p:sp>
      <p:sp>
        <p:nvSpPr>
          <p:cNvPr id="6" name="TextBox 5"/>
          <p:cNvSpPr txBox="1"/>
          <p:nvPr/>
        </p:nvSpPr>
        <p:spPr>
          <a:xfrm>
            <a:off x="7165471" y="2096228"/>
            <a:ext cx="1596789" cy="615553"/>
          </a:xfrm>
          <a:prstGeom prst="rect">
            <a:avLst/>
          </a:prstGeom>
          <a:noFill/>
        </p:spPr>
        <p:txBody>
          <a:bodyPr wrap="square" rtlCol="0">
            <a:spAutoFit/>
          </a:bodyPr>
          <a:lstStyle/>
          <a:p>
            <a:pPr algn="ctr"/>
            <a:r>
              <a:rPr lang="en-US" sz="1700" dirty="0">
                <a:solidFill>
                  <a:schemeClr val="bg1"/>
                </a:solidFill>
              </a:rPr>
              <a:t>FUTURE PROSPERITY</a:t>
            </a:r>
          </a:p>
        </p:txBody>
      </p:sp>
      <p:sp>
        <p:nvSpPr>
          <p:cNvPr id="7" name="TextBox 6"/>
          <p:cNvSpPr txBox="1"/>
          <p:nvPr/>
        </p:nvSpPr>
        <p:spPr>
          <a:xfrm>
            <a:off x="3937009" y="2192043"/>
            <a:ext cx="1596789" cy="353943"/>
          </a:xfrm>
          <a:prstGeom prst="rect">
            <a:avLst/>
          </a:prstGeom>
          <a:noFill/>
        </p:spPr>
        <p:txBody>
          <a:bodyPr wrap="square" rtlCol="0">
            <a:spAutoFit/>
          </a:bodyPr>
          <a:lstStyle/>
          <a:p>
            <a:pPr algn="ctr"/>
            <a:r>
              <a:rPr lang="en-US" sz="1700" dirty="0">
                <a:solidFill>
                  <a:schemeClr val="bg1"/>
                </a:solidFill>
              </a:rPr>
              <a:t>EDUCATION</a:t>
            </a:r>
          </a:p>
        </p:txBody>
      </p:sp>
      <p:pic>
        <p:nvPicPr>
          <p:cNvPr id="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51082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The Power of Region One</a:t>
            </a:r>
          </a:p>
        </p:txBody>
      </p:sp>
      <p:graphicFrame>
        <p:nvGraphicFramePr>
          <p:cNvPr id="5" name="Diagram 4"/>
          <p:cNvGraphicFramePr/>
          <p:nvPr>
            <p:extLst>
              <p:ext uri="{D42A27DB-BD31-4B8C-83A1-F6EECF244321}">
                <p14:modId xmlns:p14="http://schemas.microsoft.com/office/powerpoint/2010/main" val="1849719387"/>
              </p:ext>
            </p:extLst>
          </p:nvPr>
        </p:nvGraphicFramePr>
        <p:xfrm>
          <a:off x="1389427" y="708925"/>
          <a:ext cx="6364406" cy="432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97672" y="4397611"/>
            <a:ext cx="2947916" cy="707886"/>
          </a:xfrm>
          <a:prstGeom prst="rect">
            <a:avLst/>
          </a:prstGeom>
          <a:noFill/>
        </p:spPr>
        <p:txBody>
          <a:bodyPr wrap="square" rtlCol="0">
            <a:spAutoFit/>
          </a:bodyPr>
          <a:lstStyle/>
          <a:p>
            <a:pPr algn="ctr"/>
            <a:r>
              <a:rPr lang="en-US" sz="2000" dirty="0"/>
              <a:t>Region One TODAY</a:t>
            </a:r>
          </a:p>
          <a:p>
            <a:pPr algn="ctr"/>
            <a:r>
              <a:rPr lang="en-US" sz="2000" dirty="0"/>
              <a:t>Texas in 30 Years</a:t>
            </a:r>
          </a:p>
        </p:txBody>
      </p:sp>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6002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0716268"/>
              </p:ext>
            </p:extLst>
          </p:nvPr>
        </p:nvGraphicFramePr>
        <p:xfrm>
          <a:off x="584650" y="1501501"/>
          <a:ext cx="7935073" cy="399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62000" y="4572000"/>
            <a:ext cx="7686300" cy="1600200"/>
          </a:xfrm>
        </p:spPr>
        <p:txBody>
          <a:bodyPr>
            <a:normAutofit/>
          </a:bodyPr>
          <a:lstStyle/>
          <a:p>
            <a:r>
              <a:rPr lang="en-US" sz="4800" dirty="0"/>
              <a:t>Tiered Professional Learning</a:t>
            </a:r>
          </a:p>
        </p:txBody>
      </p:sp>
      <p:sp>
        <p:nvSpPr>
          <p:cNvPr id="2" name="5-Point Star 1"/>
          <p:cNvSpPr/>
          <p:nvPr/>
        </p:nvSpPr>
        <p:spPr>
          <a:xfrm>
            <a:off x="4495777" y="2266542"/>
            <a:ext cx="491897" cy="422438"/>
          </a:xfrm>
          <a:prstGeom prst="star5">
            <a:avLst/>
          </a:prstGeom>
          <a:solidFill>
            <a:srgbClr val="FFC0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U-Turn Arrow 6"/>
          <p:cNvSpPr/>
          <p:nvPr/>
        </p:nvSpPr>
        <p:spPr>
          <a:xfrm>
            <a:off x="5513833" y="1161183"/>
            <a:ext cx="2240279" cy="5323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Turn Arrow 7"/>
          <p:cNvSpPr/>
          <p:nvPr/>
        </p:nvSpPr>
        <p:spPr>
          <a:xfrm rot="10800000">
            <a:off x="3508725" y="3860941"/>
            <a:ext cx="2133122" cy="53234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408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3711</TotalTime>
  <Words>1489</Words>
  <Application>Microsoft Macintosh PowerPoint</Application>
  <PresentationFormat>On-screen Show (4:3)</PresentationFormat>
  <Paragraphs>344</Paragraphs>
  <Slides>46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Calibri</vt:lpstr>
      <vt:lpstr>Century Gothic</vt:lpstr>
      <vt:lpstr>Impact</vt:lpstr>
      <vt:lpstr>MS PGothic</vt:lpstr>
      <vt:lpstr>ＭＳ Ｐゴシック</vt:lpstr>
      <vt:lpstr>Papyrus</vt:lpstr>
      <vt:lpstr>Times New Roman</vt:lpstr>
      <vt:lpstr>Wingdings</vt:lpstr>
      <vt:lpstr>Arial</vt:lpstr>
      <vt:lpstr>NewsPrint</vt:lpstr>
      <vt:lpstr>Project RISE Leadership Academy  WS# 74884</vt:lpstr>
      <vt:lpstr>Professional Learning Essential Agreements</vt:lpstr>
      <vt:lpstr>Keeping It Together</vt:lpstr>
      <vt:lpstr>Ell demographics</vt:lpstr>
      <vt:lpstr>ELLs in Texas</vt:lpstr>
      <vt:lpstr>Changing Texas: 2050</vt:lpstr>
      <vt:lpstr>Changing Texas: 2050</vt:lpstr>
      <vt:lpstr>The Power of Region One</vt:lpstr>
      <vt:lpstr>Tiered Professional Learning</vt:lpstr>
      <vt:lpstr>The Role of the Leader</vt:lpstr>
      <vt:lpstr>The Role of the Leader</vt:lpstr>
      <vt:lpstr>Keeping It Together</vt:lpstr>
      <vt:lpstr>Second Language Acquisition</vt:lpstr>
      <vt:lpstr>Session Objectives</vt:lpstr>
      <vt:lpstr>SLA Anticipation Guide</vt:lpstr>
      <vt:lpstr>Language Power</vt:lpstr>
      <vt:lpstr>The Iceberg Theory</vt:lpstr>
      <vt:lpstr>Double Iceberg Theory</vt:lpstr>
      <vt:lpstr>Transfer of Concepts</vt:lpstr>
      <vt:lpstr>In Other Words…</vt:lpstr>
      <vt:lpstr>Research Findings</vt:lpstr>
      <vt:lpstr>My Language Profile</vt:lpstr>
      <vt:lpstr>My Language Profile</vt:lpstr>
      <vt:lpstr>Your Turn!</vt:lpstr>
      <vt:lpstr>Bilingual Program Models</vt:lpstr>
      <vt:lpstr>PowerPoint Presentation</vt:lpstr>
      <vt:lpstr>Keeping It Together</vt:lpstr>
      <vt:lpstr>TELPAS-ELPS Connection</vt:lpstr>
      <vt:lpstr>TEKS vs ELPS</vt:lpstr>
      <vt:lpstr>TEKS vs ELPS</vt:lpstr>
      <vt:lpstr>TELPAS Levels</vt:lpstr>
      <vt:lpstr>TELPAS Domains</vt:lpstr>
      <vt:lpstr>DMAC TELPAS Reports</vt:lpstr>
      <vt:lpstr>Sample DMAC Report</vt:lpstr>
      <vt:lpstr>ELPS Resources</vt:lpstr>
      <vt:lpstr>Keeping It Together</vt:lpstr>
      <vt:lpstr>STATE ACCOUNTABILITY</vt:lpstr>
      <vt:lpstr>Session Objectives</vt:lpstr>
      <vt:lpstr>PowerPoint Presentation</vt:lpstr>
      <vt:lpstr>PowerPoint Presentation</vt:lpstr>
      <vt:lpstr>PowerPoint Presentation</vt:lpstr>
      <vt:lpstr>PowerPoint Presentation</vt:lpstr>
      <vt:lpstr>PowerPoint Presentation</vt:lpstr>
      <vt:lpstr>Keeping It Together</vt:lpstr>
      <vt:lpstr>Exit Tickets</vt:lpstr>
      <vt:lpstr>Thank you for your participation!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Instructional Academy</dc:title>
  <dc:creator>Karina E. Zuno-Chapa</dc:creator>
  <cp:lastModifiedBy>Karina E. Zuno-Chapa</cp:lastModifiedBy>
  <cp:revision>172</cp:revision>
  <dcterms:created xsi:type="dcterms:W3CDTF">2016-07-28T20:32:38Z</dcterms:created>
  <dcterms:modified xsi:type="dcterms:W3CDTF">2018-01-29T00:04:46Z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f32706-fe86-4b62-af2d-6e74b45d5d5a_Enabled">
    <vt:lpwstr>True</vt:lpwstr>
  </property>
  <property fmtid="{D5CDD505-2E9C-101B-9397-08002B2CF9AE}" pid="3" name="MSIP_Label_90f32706-fe86-4b62-af2d-6e74b45d5d5a_SiteId">
    <vt:lpwstr>f6a74088-4873-4402-8f71-34eeefe7d954</vt:lpwstr>
  </property>
  <property fmtid="{D5CDD505-2E9C-101B-9397-08002B2CF9AE}" pid="4" name="MSIP_Label_90f32706-fe86-4b62-af2d-6e74b45d5d5a_Ref">
    <vt:lpwstr>https://api.informationprotection.azure.com/api/f6a74088-4873-4402-8f71-34eeefe7d954</vt:lpwstr>
  </property>
  <property fmtid="{D5CDD505-2E9C-101B-9397-08002B2CF9AE}" pid="5" name="MSIP_Label_90f32706-fe86-4b62-af2d-6e74b45d5d5a_Owner">
    <vt:lpwstr>kchapa@esc1.net</vt:lpwstr>
  </property>
  <property fmtid="{D5CDD505-2E9C-101B-9397-08002B2CF9AE}" pid="6" name="MSIP_Label_90f32706-fe86-4b62-af2d-6e74b45d5d5a_SetDate">
    <vt:lpwstr>2018-01-18T23:27:03.1503957-06:00</vt:lpwstr>
  </property>
  <property fmtid="{D5CDD505-2E9C-101B-9397-08002B2CF9AE}" pid="7" name="MSIP_Label_90f32706-fe86-4b62-af2d-6e74b45d5d5a_Name">
    <vt:lpwstr>General</vt:lpwstr>
  </property>
  <property fmtid="{D5CDD505-2E9C-101B-9397-08002B2CF9AE}" pid="8" name="MSIP_Label_90f32706-fe86-4b62-af2d-6e74b45d5d5a_Application">
    <vt:lpwstr>Microsoft Azure Information Protection</vt:lpwstr>
  </property>
  <property fmtid="{D5CDD505-2E9C-101B-9397-08002B2CF9AE}" pid="9" name="MSIP_Label_90f32706-fe86-4b62-af2d-6e74b45d5d5a_Extended_MSFT_Method">
    <vt:lpwstr>Automatic</vt:lpwstr>
  </property>
  <property fmtid="{D5CDD505-2E9C-101B-9397-08002B2CF9AE}" pid="10" name="Sensitivity">
    <vt:lpwstr>General</vt:lpwstr>
  </property>
</Properties>
</file>